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5"/>
  </p:notesMasterIdLst>
  <p:sldIdLst>
    <p:sldId id="256" r:id="rId2"/>
    <p:sldId id="296" r:id="rId3"/>
    <p:sldId id="258" r:id="rId4"/>
    <p:sldId id="260" r:id="rId5"/>
    <p:sldId id="309" r:id="rId6"/>
    <p:sldId id="322" r:id="rId7"/>
    <p:sldId id="323" r:id="rId8"/>
    <p:sldId id="314" r:id="rId9"/>
    <p:sldId id="315" r:id="rId10"/>
    <p:sldId id="348" r:id="rId11"/>
    <p:sldId id="360" r:id="rId12"/>
    <p:sldId id="352" r:id="rId13"/>
    <p:sldId id="326" r:id="rId14"/>
    <p:sldId id="350" r:id="rId15"/>
    <p:sldId id="331" r:id="rId16"/>
    <p:sldId id="334" r:id="rId17"/>
    <p:sldId id="335" r:id="rId18"/>
    <p:sldId id="336" r:id="rId19"/>
    <p:sldId id="337" r:id="rId20"/>
    <p:sldId id="338" r:id="rId21"/>
    <p:sldId id="339" r:id="rId22"/>
    <p:sldId id="351" r:id="rId23"/>
    <p:sldId id="320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53" r:id="rId32"/>
    <p:sldId id="347" r:id="rId33"/>
    <p:sldId id="321" r:id="rId34"/>
    <p:sldId id="359" r:id="rId35"/>
    <p:sldId id="354" r:id="rId36"/>
    <p:sldId id="357" r:id="rId37"/>
    <p:sldId id="358" r:id="rId38"/>
    <p:sldId id="269" r:id="rId39"/>
    <p:sldId id="270" r:id="rId40"/>
    <p:sldId id="271" r:id="rId41"/>
    <p:sldId id="272" r:id="rId42"/>
    <p:sldId id="297" r:id="rId43"/>
    <p:sldId id="281" r:id="rId44"/>
    <p:sldId id="282" r:id="rId45"/>
    <p:sldId id="283" r:id="rId46"/>
    <p:sldId id="356" r:id="rId47"/>
    <p:sldId id="284" r:id="rId48"/>
    <p:sldId id="285" r:id="rId49"/>
    <p:sldId id="286" r:id="rId50"/>
    <p:sldId id="287" r:id="rId51"/>
    <p:sldId id="289" r:id="rId52"/>
    <p:sldId id="290" r:id="rId53"/>
    <p:sldId id="305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33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7CD10-5648-42EB-95A8-9ED2316E3D79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8070E-6533-46A1-97F2-71C6EC5F8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3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Talking about Square Foot Gardening</a:t>
            </a:r>
            <a:r>
              <a:rPr lang="en-US" baseline="0" dirty="0" smtClean="0"/>
              <a:t> and how you are not limited to the 4x4 size and also lasagna gardening.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2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Sun won’t easily get to the soil meaning</a:t>
            </a:r>
            <a:r>
              <a:rPr lang="en-US" baseline="0" dirty="0" smtClean="0"/>
              <a:t> the weed seeds won’t germinate as easily.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33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Railroad Ties-make sure they are older ones where the creosote has leached out already.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2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2x6” boards come in 8’ lengths</a:t>
            </a:r>
            <a:r>
              <a:rPr lang="en-US" baseline="0" dirty="0" smtClean="0"/>
              <a:t>.  You can have HD or Lowes cut the boards into 4’ pieces.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54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are not limited to the 4x4 box.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the 1’x1’ grid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70E-6533-46A1-97F2-71C6EC5F8A2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8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295150-4FD7-4802-B0EB-D52217513A72}" type="datetime1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2BEB-5202-498C-89F7-BBD3BEE1B887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B6C6-10FF-4510-A888-F0B9C6A788B0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7B31-A4E1-4FCE-8661-5EC33A675437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832D-B7F8-4A85-B115-3F84BE9AC26D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34F3-05F7-41C1-B84E-68CE2E00C83C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47F82-2B2E-4837-B3AB-C94C672FBECB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7738-F4B0-48EA-9B71-E0F723F8BF6C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D5EF-7D26-425F-8C45-B9312ACE18BC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895A-832A-4167-BE9B-7448CA062309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71FF-D602-4BB6-9683-7A1E909D4296}" type="datetime1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1909345-DEE0-4B07-8E32-441AC9DA095E}" type="datetime1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0.jpeg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0.jpeg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2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Relationship Id="rId9" Type="http://schemas.openxmlformats.org/officeDocument/2006/relationships/image" Target="../media/image2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10" Type="http://schemas.openxmlformats.org/officeDocument/2006/relationships/image" Target="../media/image26.jpg"/><Relationship Id="rId4" Type="http://schemas.openxmlformats.org/officeDocument/2006/relationships/image" Target="../media/image21.jpg"/><Relationship Id="rId9" Type="http://schemas.openxmlformats.org/officeDocument/2006/relationships/image" Target="../media/image25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0.jpeg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Square Foot Gardening</a:t>
            </a:r>
            <a:endParaRPr lang="en-US" sz="3600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1000"/>
            <a:ext cx="57023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0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It is a method of gardening where you plant your vegetables in a 1’x1’ square</a:t>
            </a:r>
          </a:p>
          <a:p>
            <a:r>
              <a:rPr lang="en-US" dirty="0" smtClean="0"/>
              <a:t>Advantages of Doing this:</a:t>
            </a:r>
          </a:p>
          <a:p>
            <a:pPr lvl="1"/>
            <a:r>
              <a:rPr lang="en-US" dirty="0" smtClean="0"/>
              <a:t>Reduced Weeding</a:t>
            </a:r>
          </a:p>
          <a:p>
            <a:pPr lvl="2"/>
            <a:r>
              <a:rPr lang="en-US" dirty="0" smtClean="0"/>
              <a:t>The close plant spacing suppresses the weeds</a:t>
            </a:r>
          </a:p>
          <a:p>
            <a:pPr lvl="1"/>
            <a:r>
              <a:rPr lang="en-US" dirty="0" smtClean="0"/>
              <a:t>Reduced Maintenance</a:t>
            </a:r>
          </a:p>
          <a:p>
            <a:pPr lvl="2"/>
            <a:r>
              <a:rPr lang="en-US" dirty="0" smtClean="0"/>
              <a:t>Bad Back?  No Problem</a:t>
            </a:r>
          </a:p>
          <a:p>
            <a:pPr lvl="2"/>
            <a:r>
              <a:rPr lang="en-US" dirty="0" smtClean="0"/>
              <a:t>No tilling or turning</a:t>
            </a:r>
          </a:p>
          <a:p>
            <a:pPr lvl="1"/>
            <a:r>
              <a:rPr lang="en-US" dirty="0" smtClean="0"/>
              <a:t>Improved Aeration of the Soil</a:t>
            </a:r>
          </a:p>
          <a:p>
            <a:pPr lvl="2"/>
            <a:r>
              <a:rPr lang="en-US" dirty="0" smtClean="0"/>
              <a:t>Without any foot traffic on the actual bed, the soil is not compressed and the root structure of the plants are free to grow</a:t>
            </a:r>
          </a:p>
          <a:p>
            <a:pPr lvl="1"/>
            <a:r>
              <a:rPr lang="en-US" dirty="0" smtClean="0"/>
              <a:t>Protection from Inclement Weather &amp; Animals</a:t>
            </a:r>
          </a:p>
          <a:p>
            <a:pPr lvl="2"/>
            <a:r>
              <a:rPr lang="en-US" dirty="0" smtClean="0"/>
              <a:t>Protection with the use of floating row covers, plastic and bird netting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Square Foot Gardening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31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Size</a:t>
            </a:r>
          </a:p>
          <a:p>
            <a:pPr lvl="1"/>
            <a:r>
              <a:rPr lang="en-US" b="1" dirty="0" smtClean="0"/>
              <a:t>Square Foot Gardens are 4x4</a:t>
            </a:r>
          </a:p>
          <a:p>
            <a:pPr lvl="3"/>
            <a:r>
              <a:rPr lang="en-US" dirty="0" smtClean="0"/>
              <a:t>You can make it out of wood, bricks, or blocks</a:t>
            </a:r>
          </a:p>
          <a:p>
            <a:pPr lvl="3"/>
            <a:r>
              <a:rPr lang="en-US" dirty="0" smtClean="0"/>
              <a:t>If using lumber do not use treated wood.  The chemicals may leach into the garden</a:t>
            </a:r>
          </a:p>
          <a:p>
            <a:pPr lvl="1"/>
            <a:r>
              <a:rPr lang="en-US" b="1" dirty="0" smtClean="0"/>
              <a:t>You are not limited in the size</a:t>
            </a:r>
          </a:p>
          <a:p>
            <a:pPr lvl="3"/>
            <a:r>
              <a:rPr lang="en-US" dirty="0" smtClean="0"/>
              <a:t>Just make sure that the middle of the bed is within arm reach.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Planning Your Garden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687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Use the following to determine where to put your garden</a:t>
            </a:r>
          </a:p>
          <a:p>
            <a:pPr lvl="1"/>
            <a:r>
              <a:rPr lang="en-US" dirty="0" smtClean="0"/>
              <a:t>Place it close to the house or where you will walk by it</a:t>
            </a:r>
          </a:p>
          <a:p>
            <a:pPr lvl="1"/>
            <a:r>
              <a:rPr lang="en-US" dirty="0" smtClean="0"/>
              <a:t>Pick an area that gets 6 to 8 hours of sunshine daily</a:t>
            </a:r>
          </a:p>
          <a:p>
            <a:pPr lvl="1"/>
            <a:r>
              <a:rPr lang="en-US" dirty="0" smtClean="0"/>
              <a:t>Stay clear of trees and shrubs</a:t>
            </a:r>
          </a:p>
          <a:p>
            <a:pPr lvl="1"/>
            <a:r>
              <a:rPr lang="en-US" dirty="0" smtClean="0"/>
              <a:t>The area should not puddle after a downpour</a:t>
            </a:r>
          </a:p>
          <a:p>
            <a:pPr lvl="1"/>
            <a:r>
              <a:rPr lang="en-US" dirty="0" smtClean="0"/>
              <a:t>Place it near a water source</a:t>
            </a:r>
          </a:p>
          <a:p>
            <a:pPr marL="41148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Location, Location, Location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06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5029200" cy="838200"/>
          </a:xfrm>
        </p:spPr>
        <p:txBody>
          <a:bodyPr/>
          <a:lstStyle/>
          <a:p>
            <a:pPr algn="l"/>
            <a:r>
              <a:rPr lang="en-US" sz="3200" b="1" dirty="0" smtClean="0"/>
              <a:t> </a:t>
            </a:r>
            <a:r>
              <a:rPr lang="en-US" sz="3200" b="1" dirty="0"/>
              <a:t>BOXES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48006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Build </a:t>
            </a:r>
            <a:r>
              <a:rPr lang="en-US" sz="2800" dirty="0"/>
              <a:t>boxes to hold a new soil mix  or compost above ground.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Use a solid base on concrete; </a:t>
            </a:r>
            <a:r>
              <a:rPr lang="en-US" sz="2800" dirty="0" smtClean="0"/>
              <a:t>use</a:t>
            </a:r>
            <a:r>
              <a:rPr lang="en-US" sz="2800" dirty="0"/>
              <a:t> </a:t>
            </a:r>
            <a:r>
              <a:rPr lang="en-US" sz="2800" dirty="0" smtClean="0"/>
              <a:t>newspaper </a:t>
            </a:r>
            <a:r>
              <a:rPr lang="en-US" sz="2800" dirty="0"/>
              <a:t>or cardboard as a base on grass or soil.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Box sides should be: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4 feet x 6 inches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    </a:t>
            </a:r>
          </a:p>
        </p:txBody>
      </p:sp>
      <p:pic>
        <p:nvPicPr>
          <p:cNvPr id="19465" name="Picture 9" descr="SMSquareFoot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"/>
            <a:ext cx="2844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SMSquareFoot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3733800" cy="248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38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 using lumber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</a:t>
            </a:r>
            <a:r>
              <a:rPr lang="en-US" b="1" dirty="0" smtClean="0"/>
              <a:t>Materials Needed</a:t>
            </a:r>
          </a:p>
          <a:p>
            <a:pPr lvl="2"/>
            <a:r>
              <a:rPr lang="en-US" dirty="0" smtClean="0"/>
              <a:t>(4) 4-foot 2x6 inch boards</a:t>
            </a:r>
          </a:p>
          <a:p>
            <a:pPr lvl="2"/>
            <a:r>
              <a:rPr lang="en-US" dirty="0" smtClean="0"/>
              <a:t>(6) 4-foot long twine or wood slats</a:t>
            </a:r>
          </a:p>
          <a:p>
            <a:pPr lvl="2"/>
            <a:r>
              <a:rPr lang="en-US" dirty="0" smtClean="0"/>
              <a:t>Soil</a:t>
            </a:r>
          </a:p>
          <a:p>
            <a:pPr lvl="2"/>
            <a:r>
              <a:rPr lang="en-US" dirty="0" smtClean="0"/>
              <a:t>Wood Screws</a:t>
            </a:r>
          </a:p>
          <a:p>
            <a:pPr lvl="2"/>
            <a:r>
              <a:rPr lang="en-US" dirty="0" smtClean="0"/>
              <a:t>Power Drill</a:t>
            </a:r>
          </a:p>
          <a:p>
            <a:pPr lvl="2"/>
            <a:r>
              <a:rPr lang="en-US" dirty="0" smtClean="0"/>
              <a:t>Seeds/Plants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Building the 4x4 Square Foot Garden </a:t>
            </a:r>
            <a:br>
              <a:rPr lang="en-US" sz="3600" dirty="0" smtClean="0"/>
            </a:br>
            <a:r>
              <a:rPr lang="en-US" sz="3600" dirty="0" smtClean="0"/>
              <a:t>Boxes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522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Preparation</a:t>
            </a:r>
          </a:p>
          <a:p>
            <a:pPr lvl="1"/>
            <a:r>
              <a:rPr lang="en-US" dirty="0" smtClean="0"/>
              <a:t> Pre-drill 3 holes in one end of each board</a:t>
            </a:r>
          </a:p>
          <a:p>
            <a:r>
              <a:rPr lang="en-US" b="1" dirty="0" smtClean="0"/>
              <a:t>Assembly</a:t>
            </a:r>
          </a:p>
          <a:p>
            <a:pPr lvl="1"/>
            <a:r>
              <a:rPr lang="en-US" dirty="0" smtClean="0"/>
              <a:t>Screw 3 large deck screws through the pre-drilled holes, attaching the boards, end-to-end, until you have a complete frame</a:t>
            </a:r>
          </a:p>
          <a:p>
            <a:pPr lvl="1"/>
            <a:r>
              <a:rPr lang="en-US" dirty="0" smtClean="0"/>
              <a:t>Once assembled, move the box to your chosen location </a:t>
            </a:r>
          </a:p>
          <a:p>
            <a:pPr lvl="1"/>
            <a:r>
              <a:rPr lang="en-US" dirty="0" smtClean="0"/>
              <a:t>Lay down newspaper or cardboard and fill box with either 100% compost or equal parts coarse vermiculite, peat moss &amp; compost</a:t>
            </a:r>
          </a:p>
          <a:p>
            <a:pPr lvl="1"/>
            <a:r>
              <a:rPr lang="en-US" dirty="0" smtClean="0"/>
              <a:t>Place your twine or wood slats so that it makes (16) 12”x12” squares </a:t>
            </a:r>
            <a:endParaRPr lang="en-US" dirty="0"/>
          </a:p>
          <a:p>
            <a:pPr marL="41148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Building the Square Foot Garden Box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969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5105400" cy="1066800"/>
          </a:xfrm>
        </p:spPr>
        <p:txBody>
          <a:bodyPr/>
          <a:lstStyle/>
          <a:p>
            <a:pPr algn="l"/>
            <a:r>
              <a:rPr lang="en-US" sz="3200" b="1" dirty="0" smtClean="0"/>
              <a:t>PLANT</a:t>
            </a:r>
            <a:endParaRPr lang="en-US" sz="3200" b="1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5791200" cy="2362200"/>
          </a:xfrm>
        </p:spPr>
        <p:txBody>
          <a:bodyPr>
            <a:normAutofit fontScale="92500" lnSpcReduction="20000"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Plant </a:t>
            </a:r>
            <a:r>
              <a:rPr lang="en-US" sz="2800" dirty="0"/>
              <a:t>a different flower, vegetable,</a:t>
            </a:r>
          </a:p>
          <a:p>
            <a:pPr>
              <a:buFontTx/>
              <a:buNone/>
            </a:pPr>
            <a:r>
              <a:rPr lang="en-US" sz="2800" dirty="0"/>
              <a:t>	or herb crop in each square, using 1, 4, 9, or 16 plants per square, as</a:t>
            </a:r>
          </a:p>
          <a:p>
            <a:pPr>
              <a:buFontTx/>
              <a:buNone/>
            </a:pPr>
            <a:r>
              <a:rPr lang="en-US" sz="2800" dirty="0"/>
              <a:t>    appropriate.</a:t>
            </a:r>
          </a:p>
        </p:txBody>
      </p:sp>
      <p:pic>
        <p:nvPicPr>
          <p:cNvPr id="25604" name="Picture 4" descr="P1010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0520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867400" y="381000"/>
          <a:ext cx="2854325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Paint Shop Pro Image" r:id="rId4" imgW="3434146" imgH="4585366" progId="PaintShopPro">
                  <p:embed/>
                </p:oleObj>
              </mc:Choice>
              <mc:Fallback>
                <p:oleObj name="Paint Shop Pro Image" r:id="rId4" imgW="3434146" imgH="4585366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81000"/>
                        <a:ext cx="2854325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83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lant Spac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5820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04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Plant a Square Foot Garden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Spring, Summer and Fall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8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Determine where North is or watch how the sun moves through the sky</a:t>
            </a:r>
          </a:p>
          <a:p>
            <a:r>
              <a:rPr lang="en-US" dirty="0" smtClean="0"/>
              <a:t>Determine which is your tallest and shortest plants</a:t>
            </a:r>
          </a:p>
          <a:p>
            <a:r>
              <a:rPr lang="en-US" dirty="0" smtClean="0"/>
              <a:t>Determine the growth habit of the plant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Consider Before Planting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7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Spring Garden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4088041658"/>
              </p:ext>
            </p:extLst>
          </p:nvPr>
        </p:nvGraphicFramePr>
        <p:xfrm>
          <a:off x="914398" y="533400"/>
          <a:ext cx="6366996" cy="6277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8 PEAS IN EACH SQUARE FOOT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 A TRELLIS TO TRAIN THE PEAS TO GO UP ON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250" y="500061"/>
            <a:ext cx="338138" cy="3381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388" y="513208"/>
            <a:ext cx="338138" cy="3381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74" y="539502"/>
            <a:ext cx="338138" cy="3381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12" y="526355"/>
            <a:ext cx="338138" cy="3381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674" y="513208"/>
            <a:ext cx="338138" cy="3381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61" y="513208"/>
            <a:ext cx="338138" cy="3381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272" y="497988"/>
            <a:ext cx="338138" cy="3381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93" y="500061"/>
            <a:ext cx="338138" cy="33813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955" y="500061"/>
            <a:ext cx="338138" cy="3381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17" y="513208"/>
            <a:ext cx="338138" cy="3381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79" y="500061"/>
            <a:ext cx="338138" cy="3381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41" y="500061"/>
            <a:ext cx="338138" cy="3381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988" y="513208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50" y="51320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81" y="513208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74" y="500061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31" y="557202"/>
            <a:ext cx="338138" cy="3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9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Trellis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09800"/>
            <a:ext cx="3638550" cy="4191000"/>
          </a:xfrm>
        </p:spPr>
      </p:pic>
    </p:spTree>
    <p:extLst>
      <p:ext uri="{BB962C8B-B14F-4D97-AF65-F5344CB8AC3E}">
        <p14:creationId xmlns:p14="http://schemas.microsoft.com/office/powerpoint/2010/main" val="28213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388090459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LETTUCES</a:t>
                      </a:r>
                    </a:p>
                    <a:p>
                      <a:r>
                        <a:rPr lang="en-US" dirty="0" smtClean="0"/>
                        <a:t>IN</a:t>
                      </a:r>
                      <a:r>
                        <a:rPr lang="en-US" baseline="0" dirty="0" smtClean="0"/>
                        <a:t> EACH SQUARE FOOT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72507174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</a:t>
                      </a:r>
                      <a:r>
                        <a:rPr lang="en-US" baseline="0" dirty="0" smtClean="0"/>
                        <a:t> PARSLEY PLANTS PER SQUARE FOOT</a:t>
                      </a:r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1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052049613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r>
                        <a:rPr lang="en-US" dirty="0" smtClean="0"/>
                        <a:t>9 BEETS</a:t>
                      </a:r>
                      <a:r>
                        <a:rPr lang="en-US" baseline="0" dirty="0" smtClean="0"/>
                        <a:t> PER</a:t>
                      </a:r>
                    </a:p>
                    <a:p>
                      <a:r>
                        <a:rPr lang="en-US" baseline="0" dirty="0" smtClean="0"/>
                        <a:t>SQUARE FOOT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3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180967494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CARROTS PER SQUARE FOOT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1" y="5049123"/>
            <a:ext cx="304800" cy="34465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083533"/>
            <a:ext cx="304800" cy="34465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5074811"/>
            <a:ext cx="304800" cy="34465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8" y="5078030"/>
            <a:ext cx="304800" cy="3446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546847"/>
            <a:ext cx="304800" cy="3446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6400800"/>
            <a:ext cx="304800" cy="34465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3" y="5946370"/>
            <a:ext cx="304800" cy="34465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509488"/>
            <a:ext cx="304800" cy="344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42" y="5946370"/>
            <a:ext cx="304800" cy="344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24" y="6400800"/>
            <a:ext cx="304800" cy="34465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80" y="5546173"/>
            <a:ext cx="304800" cy="34465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509488"/>
            <a:ext cx="304800" cy="3446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5946370"/>
            <a:ext cx="304800" cy="3446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946370"/>
            <a:ext cx="304800" cy="3446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3" y="6400800"/>
            <a:ext cx="304800" cy="3446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41" y="6400800"/>
            <a:ext cx="304800" cy="3446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9" y="5140358"/>
            <a:ext cx="304800" cy="3446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39" y="5126674"/>
            <a:ext cx="304800" cy="34465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99" y="5113658"/>
            <a:ext cx="304800" cy="3446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16" y="5148616"/>
            <a:ext cx="304800" cy="344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5509488"/>
            <a:ext cx="304800" cy="34465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509488"/>
            <a:ext cx="304800" cy="344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5495553"/>
            <a:ext cx="304800" cy="34465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5" y="5509488"/>
            <a:ext cx="304800" cy="34465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04" y="5946370"/>
            <a:ext cx="304800" cy="34465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74" y="5927659"/>
            <a:ext cx="304800" cy="34465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33" y="5943895"/>
            <a:ext cx="304800" cy="3446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2" y="5920957"/>
            <a:ext cx="304800" cy="3446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10" y="6400800"/>
            <a:ext cx="304800" cy="34465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00800"/>
            <a:ext cx="304800" cy="3446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4" y="6400800"/>
            <a:ext cx="304800" cy="3446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57" y="6400800"/>
            <a:ext cx="304800" cy="3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86884707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r>
                        <a:rPr lang="en-US" dirty="0" smtClean="0"/>
                        <a:t>16</a:t>
                      </a:r>
                      <a:r>
                        <a:rPr lang="en-US" baseline="0" dirty="0" smtClean="0"/>
                        <a:t> RED RADISHES PER SQUARE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1" y="5049123"/>
            <a:ext cx="304800" cy="34465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083533"/>
            <a:ext cx="304800" cy="34465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5074811"/>
            <a:ext cx="304800" cy="34465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8" y="5078030"/>
            <a:ext cx="304800" cy="3446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546847"/>
            <a:ext cx="304800" cy="3446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6400800"/>
            <a:ext cx="304800" cy="34465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3" y="5946370"/>
            <a:ext cx="304800" cy="34465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509488"/>
            <a:ext cx="304800" cy="344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42" y="5946370"/>
            <a:ext cx="304800" cy="344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24" y="6400800"/>
            <a:ext cx="304800" cy="34465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80" y="5546173"/>
            <a:ext cx="304800" cy="34465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509488"/>
            <a:ext cx="304800" cy="3446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5946370"/>
            <a:ext cx="304800" cy="3446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946370"/>
            <a:ext cx="304800" cy="3446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3" y="6400800"/>
            <a:ext cx="304800" cy="3446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41" y="6400800"/>
            <a:ext cx="304800" cy="3446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9" y="5140358"/>
            <a:ext cx="304800" cy="3446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39" y="5126674"/>
            <a:ext cx="304800" cy="34465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99" y="5113658"/>
            <a:ext cx="304800" cy="3446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16" y="5148616"/>
            <a:ext cx="304800" cy="344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5509488"/>
            <a:ext cx="304800" cy="34465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509488"/>
            <a:ext cx="304800" cy="344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5495553"/>
            <a:ext cx="304800" cy="34465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5" y="5509488"/>
            <a:ext cx="304800" cy="34465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04" y="5946370"/>
            <a:ext cx="304800" cy="34465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74" y="5927659"/>
            <a:ext cx="304800" cy="34465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33" y="5943895"/>
            <a:ext cx="304800" cy="3446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2" y="5920957"/>
            <a:ext cx="304800" cy="3446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10" y="6400800"/>
            <a:ext cx="304800" cy="34465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00800"/>
            <a:ext cx="304800" cy="3446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4" y="6400800"/>
            <a:ext cx="304800" cy="3446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57" y="6400800"/>
            <a:ext cx="304800" cy="3446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5591098"/>
            <a:ext cx="245503" cy="46614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2" y="5030153"/>
            <a:ext cx="245503" cy="46614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11" y="5054238"/>
            <a:ext cx="245503" cy="46614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1" y="5052910"/>
            <a:ext cx="245503" cy="46614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6" y="5067297"/>
            <a:ext cx="245503" cy="46614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5508096"/>
            <a:ext cx="245503" cy="466145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519055"/>
            <a:ext cx="245503" cy="466145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5454812"/>
            <a:ext cx="245503" cy="466145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15" y="5454811"/>
            <a:ext cx="245503" cy="46614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1" y="5953418"/>
            <a:ext cx="245503" cy="46614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891497"/>
            <a:ext cx="245503" cy="466145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0" y="5927953"/>
            <a:ext cx="245503" cy="46614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5" y="5927953"/>
            <a:ext cx="245503" cy="466145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6394098"/>
            <a:ext cx="245503" cy="4661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8" y="6340052"/>
            <a:ext cx="245503" cy="466145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6357642"/>
            <a:ext cx="245503" cy="46614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203" y="6394097"/>
            <a:ext cx="245503" cy="466145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12" y="5133656"/>
            <a:ext cx="245503" cy="46614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70" y="5122020"/>
            <a:ext cx="245503" cy="466145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3" y="5132390"/>
            <a:ext cx="245503" cy="46614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5119350"/>
            <a:ext cx="245503" cy="466145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5" y="5607478"/>
            <a:ext cx="245503" cy="46614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5544781"/>
            <a:ext cx="245503" cy="466145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2" y="5580841"/>
            <a:ext cx="245503" cy="46614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4" y="5985200"/>
            <a:ext cx="245503" cy="466145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36" y="6400800"/>
            <a:ext cx="245503" cy="466145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6032534"/>
            <a:ext cx="245503" cy="46614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64" y="6419563"/>
            <a:ext cx="245503" cy="46614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2" y="5985199"/>
            <a:ext cx="245503" cy="46614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1" y="5953418"/>
            <a:ext cx="245503" cy="466145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6419562"/>
            <a:ext cx="245503" cy="4661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6355308"/>
            <a:ext cx="245503" cy="46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5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451870135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16</a:t>
                      </a:r>
                      <a:r>
                        <a:rPr lang="en-US" baseline="0" dirty="0" smtClean="0"/>
                        <a:t> WHITE RADISHES PER SQUARE</a:t>
                      </a:r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1" y="5049123"/>
            <a:ext cx="304800" cy="34465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083533"/>
            <a:ext cx="304800" cy="34465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5074811"/>
            <a:ext cx="304800" cy="34465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8" y="5078030"/>
            <a:ext cx="304800" cy="3446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546847"/>
            <a:ext cx="304800" cy="3446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6400800"/>
            <a:ext cx="304800" cy="34465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3" y="5946370"/>
            <a:ext cx="304800" cy="34465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509488"/>
            <a:ext cx="304800" cy="344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42" y="5946370"/>
            <a:ext cx="304800" cy="344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24" y="6400800"/>
            <a:ext cx="304800" cy="34465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80" y="5546173"/>
            <a:ext cx="304800" cy="34465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509488"/>
            <a:ext cx="304800" cy="3446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5946370"/>
            <a:ext cx="304800" cy="3446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946370"/>
            <a:ext cx="304800" cy="3446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3" y="6400800"/>
            <a:ext cx="304800" cy="3446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41" y="6400800"/>
            <a:ext cx="304800" cy="3446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9" y="5140358"/>
            <a:ext cx="304800" cy="3446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39" y="5126674"/>
            <a:ext cx="304800" cy="34465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99" y="5113658"/>
            <a:ext cx="304800" cy="3446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16" y="5148616"/>
            <a:ext cx="304800" cy="344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5509488"/>
            <a:ext cx="304800" cy="34465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509488"/>
            <a:ext cx="304800" cy="344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5495553"/>
            <a:ext cx="304800" cy="34465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5" y="5509488"/>
            <a:ext cx="304800" cy="34465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04" y="5946370"/>
            <a:ext cx="304800" cy="34465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74" y="5927659"/>
            <a:ext cx="304800" cy="34465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33" y="5943895"/>
            <a:ext cx="304800" cy="3446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2" y="5920957"/>
            <a:ext cx="304800" cy="3446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10" y="6400800"/>
            <a:ext cx="304800" cy="34465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00800"/>
            <a:ext cx="304800" cy="3446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4" y="6400800"/>
            <a:ext cx="304800" cy="3446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57" y="6400800"/>
            <a:ext cx="304800" cy="3446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5591098"/>
            <a:ext cx="245503" cy="46614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2" y="5030153"/>
            <a:ext cx="245503" cy="46614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11" y="5054238"/>
            <a:ext cx="245503" cy="46614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1" y="5052910"/>
            <a:ext cx="245503" cy="46614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6" y="5067297"/>
            <a:ext cx="245503" cy="46614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5508096"/>
            <a:ext cx="245503" cy="466145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519055"/>
            <a:ext cx="245503" cy="466145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5454812"/>
            <a:ext cx="245503" cy="466145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15" y="5454811"/>
            <a:ext cx="245503" cy="46614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1" y="5953418"/>
            <a:ext cx="245503" cy="46614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891497"/>
            <a:ext cx="245503" cy="466145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0" y="5927953"/>
            <a:ext cx="245503" cy="46614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5" y="5927953"/>
            <a:ext cx="245503" cy="466145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6394098"/>
            <a:ext cx="245503" cy="4661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8" y="6340052"/>
            <a:ext cx="245503" cy="466145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6357642"/>
            <a:ext cx="245503" cy="46614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203" y="6394097"/>
            <a:ext cx="245503" cy="466145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12" y="5133656"/>
            <a:ext cx="245503" cy="46614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70" y="5122020"/>
            <a:ext cx="245503" cy="466145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3" y="5132390"/>
            <a:ext cx="245503" cy="46614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5119350"/>
            <a:ext cx="245503" cy="466145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5" y="5607478"/>
            <a:ext cx="245503" cy="46614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5544781"/>
            <a:ext cx="245503" cy="466145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2" y="5580841"/>
            <a:ext cx="245503" cy="46614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4" y="5985200"/>
            <a:ext cx="245503" cy="466145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36" y="6400800"/>
            <a:ext cx="245503" cy="466145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6032534"/>
            <a:ext cx="245503" cy="46614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64" y="6419563"/>
            <a:ext cx="245503" cy="46614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2" y="5985199"/>
            <a:ext cx="245503" cy="46614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1" y="5953418"/>
            <a:ext cx="245503" cy="466145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6419562"/>
            <a:ext cx="245503" cy="4661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6355308"/>
            <a:ext cx="245503" cy="4661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11" y="876221"/>
            <a:ext cx="467591" cy="428625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12" y="883030"/>
            <a:ext cx="467591" cy="428625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24" y="917966"/>
            <a:ext cx="467591" cy="428625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681" y="926126"/>
            <a:ext cx="467591" cy="428625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40" y="1240943"/>
            <a:ext cx="467591" cy="428625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1650371"/>
            <a:ext cx="467591" cy="428625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39" y="1955777"/>
            <a:ext cx="467591" cy="428625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62" y="1221746"/>
            <a:ext cx="467591" cy="428625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02" y="1527152"/>
            <a:ext cx="467591" cy="428625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70" y="1871871"/>
            <a:ext cx="467591" cy="428625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19" y="1311655"/>
            <a:ext cx="467591" cy="428625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1312839"/>
            <a:ext cx="467591" cy="428625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737" y="1527152"/>
            <a:ext cx="467591" cy="428625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75" y="1871871"/>
            <a:ext cx="467591" cy="428625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51" y="1669568"/>
            <a:ext cx="467591" cy="42862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66" y="1920770"/>
            <a:ext cx="467591" cy="428625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33" y="810571"/>
            <a:ext cx="467591" cy="428625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824134"/>
            <a:ext cx="467591" cy="428625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89" y="832841"/>
            <a:ext cx="467591" cy="428625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80" y="884214"/>
            <a:ext cx="467591" cy="428625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96" y="1251012"/>
            <a:ext cx="467591" cy="428625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134" y="1261466"/>
            <a:ext cx="467591" cy="428625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247904"/>
            <a:ext cx="467591" cy="428625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11" y="1228249"/>
            <a:ext cx="467591" cy="428625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23" y="1527152"/>
            <a:ext cx="467591" cy="428625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22" y="1527152"/>
            <a:ext cx="467591" cy="428625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80" y="1527152"/>
            <a:ext cx="467591" cy="428625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79" y="1527152"/>
            <a:ext cx="467591" cy="428625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967" y="1892588"/>
            <a:ext cx="467591" cy="428625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42" y="1920769"/>
            <a:ext cx="467591" cy="428625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920768"/>
            <a:ext cx="467591" cy="428625"/>
          </a:xfrm>
          <a:prstGeom prst="rect">
            <a:avLst/>
          </a:prstGeom>
        </p:spPr>
      </p:pic>
      <p:pic>
        <p:nvPicPr>
          <p:cNvPr id="163" name="Picture 1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75" y="1814982"/>
            <a:ext cx="467591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163 Plants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876634943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0800000" flipH="1" flipV="1">
            <a:off x="228598" y="76589"/>
            <a:ext cx="6617375" cy="463641"/>
          </a:xfrm>
        </p:spPr>
        <p:txBody>
          <a:bodyPr>
            <a:normAutofit/>
          </a:bodyPr>
          <a:lstStyle/>
          <a:p>
            <a:r>
              <a:rPr lang="en-US" dirty="0" smtClean="0"/>
              <a:t>4 SWISS CHARD PER SQUARE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1" y="5049123"/>
            <a:ext cx="304800" cy="34465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083533"/>
            <a:ext cx="304800" cy="34465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5074811"/>
            <a:ext cx="304800" cy="34465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8" y="5078030"/>
            <a:ext cx="304800" cy="3446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546847"/>
            <a:ext cx="304800" cy="3446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6400800"/>
            <a:ext cx="304800" cy="34465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3" y="5946370"/>
            <a:ext cx="304800" cy="34465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509488"/>
            <a:ext cx="304800" cy="344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42" y="5946370"/>
            <a:ext cx="304800" cy="344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24" y="6400800"/>
            <a:ext cx="304800" cy="34465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80" y="5546173"/>
            <a:ext cx="304800" cy="34465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509488"/>
            <a:ext cx="304800" cy="3446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5946370"/>
            <a:ext cx="304800" cy="3446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946370"/>
            <a:ext cx="304800" cy="3446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3" y="6400800"/>
            <a:ext cx="304800" cy="3446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41" y="6400800"/>
            <a:ext cx="304800" cy="3446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9" y="5140358"/>
            <a:ext cx="304800" cy="3446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39" y="5126674"/>
            <a:ext cx="304800" cy="34465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99" y="5113658"/>
            <a:ext cx="304800" cy="3446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16" y="5148616"/>
            <a:ext cx="304800" cy="344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5509488"/>
            <a:ext cx="304800" cy="34465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509488"/>
            <a:ext cx="304800" cy="344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5495553"/>
            <a:ext cx="304800" cy="34465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5" y="5509488"/>
            <a:ext cx="304800" cy="34465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04" y="5946370"/>
            <a:ext cx="304800" cy="34465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74" y="5927659"/>
            <a:ext cx="304800" cy="34465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33" y="5943895"/>
            <a:ext cx="304800" cy="3446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2" y="5920957"/>
            <a:ext cx="304800" cy="3446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10" y="6400800"/>
            <a:ext cx="304800" cy="34465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00800"/>
            <a:ext cx="304800" cy="3446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4" y="6400800"/>
            <a:ext cx="304800" cy="3446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57" y="6400800"/>
            <a:ext cx="304800" cy="3446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5591098"/>
            <a:ext cx="245503" cy="46614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2" y="5030153"/>
            <a:ext cx="245503" cy="46614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11" y="5054238"/>
            <a:ext cx="245503" cy="46614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1" y="5052910"/>
            <a:ext cx="245503" cy="46614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6" y="5067297"/>
            <a:ext cx="245503" cy="46614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5508096"/>
            <a:ext cx="245503" cy="466145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519055"/>
            <a:ext cx="245503" cy="466145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5454812"/>
            <a:ext cx="245503" cy="466145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15" y="5454811"/>
            <a:ext cx="245503" cy="46614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1" y="5953418"/>
            <a:ext cx="245503" cy="46614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891497"/>
            <a:ext cx="245503" cy="466145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0" y="5927953"/>
            <a:ext cx="245503" cy="46614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5" y="5927953"/>
            <a:ext cx="245503" cy="466145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6394098"/>
            <a:ext cx="245503" cy="4661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8" y="6340052"/>
            <a:ext cx="245503" cy="466145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6357642"/>
            <a:ext cx="245503" cy="46614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203" y="6394097"/>
            <a:ext cx="245503" cy="466145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12" y="5133656"/>
            <a:ext cx="245503" cy="46614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70" y="5122020"/>
            <a:ext cx="245503" cy="466145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3" y="5132390"/>
            <a:ext cx="245503" cy="46614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5119350"/>
            <a:ext cx="245503" cy="466145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5" y="5607478"/>
            <a:ext cx="245503" cy="46614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5544781"/>
            <a:ext cx="245503" cy="466145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2" y="5580841"/>
            <a:ext cx="245503" cy="46614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4" y="5985200"/>
            <a:ext cx="245503" cy="466145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36" y="6400800"/>
            <a:ext cx="245503" cy="466145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6032534"/>
            <a:ext cx="245503" cy="46614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64" y="6419563"/>
            <a:ext cx="245503" cy="46614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2" y="5985199"/>
            <a:ext cx="245503" cy="46614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1" y="5953418"/>
            <a:ext cx="245503" cy="466145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6419562"/>
            <a:ext cx="245503" cy="4661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6355308"/>
            <a:ext cx="245503" cy="4661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11" y="876221"/>
            <a:ext cx="467591" cy="428625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12" y="883030"/>
            <a:ext cx="467591" cy="428625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24" y="917966"/>
            <a:ext cx="467591" cy="428625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681" y="926126"/>
            <a:ext cx="467591" cy="428625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40" y="1240943"/>
            <a:ext cx="467591" cy="428625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1650371"/>
            <a:ext cx="467591" cy="428625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39" y="1955777"/>
            <a:ext cx="467591" cy="428625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62" y="1221746"/>
            <a:ext cx="467591" cy="428625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02" y="1527152"/>
            <a:ext cx="467591" cy="428625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70" y="1871871"/>
            <a:ext cx="467591" cy="428625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19" y="1311655"/>
            <a:ext cx="467591" cy="428625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1312839"/>
            <a:ext cx="467591" cy="428625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737" y="1527152"/>
            <a:ext cx="467591" cy="428625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75" y="1871871"/>
            <a:ext cx="467591" cy="428625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51" y="1669568"/>
            <a:ext cx="467591" cy="42862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66" y="1920770"/>
            <a:ext cx="467591" cy="428625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33" y="810571"/>
            <a:ext cx="467591" cy="428625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824134"/>
            <a:ext cx="467591" cy="428625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89" y="832841"/>
            <a:ext cx="467591" cy="428625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80" y="884214"/>
            <a:ext cx="467591" cy="428625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96" y="1251012"/>
            <a:ext cx="467591" cy="428625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134" y="1261466"/>
            <a:ext cx="467591" cy="428625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247904"/>
            <a:ext cx="467591" cy="428625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11" y="1228249"/>
            <a:ext cx="467591" cy="428625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23" y="1527152"/>
            <a:ext cx="467591" cy="428625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22" y="1527152"/>
            <a:ext cx="467591" cy="428625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80" y="1527152"/>
            <a:ext cx="467591" cy="428625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79" y="1527152"/>
            <a:ext cx="467591" cy="428625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967" y="1892588"/>
            <a:ext cx="467591" cy="428625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42" y="1920769"/>
            <a:ext cx="467591" cy="428625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920768"/>
            <a:ext cx="467591" cy="428625"/>
          </a:xfrm>
          <a:prstGeom prst="rect">
            <a:avLst/>
          </a:prstGeom>
        </p:spPr>
      </p:pic>
      <p:pic>
        <p:nvPicPr>
          <p:cNvPr id="163" name="Picture 1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75" y="1814982"/>
            <a:ext cx="467591" cy="428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270" y="916903"/>
            <a:ext cx="664390" cy="555091"/>
          </a:xfrm>
          <a:prstGeom prst="rect">
            <a:avLst/>
          </a:prstGeom>
        </p:spPr>
      </p:pic>
      <p:pic>
        <p:nvPicPr>
          <p:cNvPr id="164" name="Picture 1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42" y="950703"/>
            <a:ext cx="664390" cy="555091"/>
          </a:xfrm>
          <a:prstGeom prst="rect">
            <a:avLst/>
          </a:prstGeom>
        </p:spPr>
      </p:pic>
      <p:pic>
        <p:nvPicPr>
          <p:cNvPr id="165" name="Picture 16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50" y="902257"/>
            <a:ext cx="664390" cy="555091"/>
          </a:xfrm>
          <a:prstGeom prst="rect">
            <a:avLst/>
          </a:prstGeom>
        </p:spPr>
      </p:pic>
      <p:pic>
        <p:nvPicPr>
          <p:cNvPr id="166" name="Picture 1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888715"/>
            <a:ext cx="664390" cy="555091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42" y="1624394"/>
            <a:ext cx="664390" cy="55509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500" y="1594325"/>
            <a:ext cx="664390" cy="55509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018" y="1543102"/>
            <a:ext cx="664390" cy="555091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26" y="1643222"/>
            <a:ext cx="664390" cy="55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Summer Garden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544283658"/>
              </p:ext>
            </p:extLst>
          </p:nvPr>
        </p:nvGraphicFramePr>
        <p:xfrm>
          <a:off x="2184400" y="666750"/>
          <a:ext cx="4772024" cy="5406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Tomato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PER SQUARE</a:t>
                      </a:r>
                    </a:p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582" y="1981200"/>
            <a:ext cx="493395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1981200"/>
            <a:ext cx="493395" cy="609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582" y="2743200"/>
            <a:ext cx="493395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46" y="2743200"/>
            <a:ext cx="493395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654" y="2801155"/>
            <a:ext cx="493395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76" y="2783983"/>
            <a:ext cx="493395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028423"/>
            <a:ext cx="493395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77" y="2028423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16124786"/>
              </p:ext>
            </p:extLst>
          </p:nvPr>
        </p:nvGraphicFramePr>
        <p:xfrm>
          <a:off x="2184400" y="666750"/>
          <a:ext cx="4772024" cy="5406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 BASIL PLANT PER SQUARE</a:t>
                      </a:r>
                    </a:p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20574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659" y="2057400"/>
            <a:ext cx="1119378" cy="990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2629436"/>
            <a:ext cx="493395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95" y="2626753"/>
            <a:ext cx="493395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017153"/>
            <a:ext cx="493395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615484"/>
            <a:ext cx="493395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7" y="2615484"/>
            <a:ext cx="493395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979590"/>
            <a:ext cx="493395" cy="609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58" y="1979590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973503661"/>
              </p:ext>
            </p:extLst>
          </p:nvPr>
        </p:nvGraphicFramePr>
        <p:xfrm>
          <a:off x="2184400" y="666750"/>
          <a:ext cx="4772024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 OKRA PER SQUARE</a:t>
                      </a:r>
                    </a:p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2662707"/>
            <a:ext cx="493395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70" y="2662707"/>
            <a:ext cx="493395" cy="60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31" y="2026276"/>
            <a:ext cx="493395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725" y="2662707"/>
            <a:ext cx="493395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2635876"/>
            <a:ext cx="493395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019300"/>
            <a:ext cx="493395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73" y="2019300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153793714"/>
              </p:ext>
            </p:extLst>
          </p:nvPr>
        </p:nvGraphicFramePr>
        <p:xfrm>
          <a:off x="2184400" y="666750"/>
          <a:ext cx="4772024" cy="5406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 PEPPER PLANT PER SQUARE</a:t>
                      </a:r>
                    </a:p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3352800"/>
            <a:ext cx="975741" cy="113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3380168"/>
            <a:ext cx="975741" cy="1137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052" y="2630510"/>
            <a:ext cx="493395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365" y="2628900"/>
            <a:ext cx="493395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65" y="2019300"/>
            <a:ext cx="493395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87" y="2611191"/>
            <a:ext cx="493395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7" y="2648755"/>
            <a:ext cx="493395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87" y="1979590"/>
            <a:ext cx="493395" cy="609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2019300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761935158"/>
              </p:ext>
            </p:extLst>
          </p:nvPr>
        </p:nvGraphicFramePr>
        <p:xfrm>
          <a:off x="2184400" y="666750"/>
          <a:ext cx="4772024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0800000" flipV="1">
            <a:off x="2073626" y="5867400"/>
            <a:ext cx="4958268" cy="904706"/>
          </a:xfrm>
        </p:spPr>
        <p:txBody>
          <a:bodyPr>
            <a:normAutofit/>
          </a:bodyPr>
          <a:lstStyle/>
          <a:p>
            <a:r>
              <a:rPr lang="en-US" dirty="0" smtClean="0"/>
              <a:t>IT SAYS YOU CAN PLANT 9 GREEN BEANS PER SQUARE, BUT I SUGGEST JUST DOING 6 PER SQUARE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740" y="3349178"/>
            <a:ext cx="975741" cy="113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3349178"/>
            <a:ext cx="975741" cy="1137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3321810"/>
            <a:ext cx="456029" cy="628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33" y="3321810"/>
            <a:ext cx="456029" cy="628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11" y="3321810"/>
            <a:ext cx="456029" cy="628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3" y="3950460"/>
            <a:ext cx="456029" cy="628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1" y="3950460"/>
            <a:ext cx="456029" cy="628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3950460"/>
            <a:ext cx="456029" cy="628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1810"/>
            <a:ext cx="456029" cy="628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54" y="3321810"/>
            <a:ext cx="456029" cy="6286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58" y="3323956"/>
            <a:ext cx="456029" cy="628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3950460"/>
            <a:ext cx="456029" cy="62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34" y="3913970"/>
            <a:ext cx="456029" cy="6286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28" y="3913970"/>
            <a:ext cx="456029" cy="6286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40" y="2645535"/>
            <a:ext cx="493395" cy="609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699868"/>
            <a:ext cx="493395" cy="609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019300"/>
            <a:ext cx="493395" cy="609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87" y="2639766"/>
            <a:ext cx="493395" cy="609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2628900"/>
            <a:ext cx="493395" cy="609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87" y="2030166"/>
            <a:ext cx="493395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38" y="2030166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8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995977820"/>
              </p:ext>
            </p:extLst>
          </p:nvPr>
        </p:nvGraphicFramePr>
        <p:xfrm>
          <a:off x="2184400" y="666750"/>
          <a:ext cx="4772024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0800000" flipV="1">
            <a:off x="2073626" y="5867400"/>
            <a:ext cx="4958268" cy="904706"/>
          </a:xfrm>
        </p:spPr>
        <p:txBody>
          <a:bodyPr>
            <a:normAutofit/>
          </a:bodyPr>
          <a:lstStyle/>
          <a:p>
            <a:r>
              <a:rPr lang="en-US" dirty="0" smtClean="0"/>
              <a:t>2 PER SQUARE.  IF YOU ARE USING VINING CUCUMBERS INSTEAD OF BUSH, TRAIN IT TO GO UP THE TRELLIS THAT THE PEAS WERE 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63" y="3286929"/>
            <a:ext cx="975741" cy="113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53" y="3345025"/>
            <a:ext cx="975741" cy="1137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3321810"/>
            <a:ext cx="456029" cy="628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33" y="3321810"/>
            <a:ext cx="456029" cy="628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11" y="3321810"/>
            <a:ext cx="456029" cy="628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3" y="3950460"/>
            <a:ext cx="456029" cy="628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1" y="3950460"/>
            <a:ext cx="456029" cy="628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3950460"/>
            <a:ext cx="456029" cy="628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1810"/>
            <a:ext cx="456029" cy="628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54" y="3321810"/>
            <a:ext cx="456029" cy="6286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58" y="3323956"/>
            <a:ext cx="456029" cy="628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3950460"/>
            <a:ext cx="456029" cy="62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34" y="3913970"/>
            <a:ext cx="456029" cy="6286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28" y="3913970"/>
            <a:ext cx="456029" cy="628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95" y="663294"/>
            <a:ext cx="395103" cy="39510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704463"/>
            <a:ext cx="395103" cy="39510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62" y="704462"/>
            <a:ext cx="395103" cy="39510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20" y="665472"/>
            <a:ext cx="395103" cy="3951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2666060"/>
            <a:ext cx="493395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067" y="2666060"/>
            <a:ext cx="493395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626" y="2019300"/>
            <a:ext cx="493395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628900"/>
            <a:ext cx="493395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57" y="2677329"/>
            <a:ext cx="493395" cy="60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019300"/>
            <a:ext cx="493395" cy="6096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10" y="2019300"/>
            <a:ext cx="49339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1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72118798"/>
              </p:ext>
            </p:extLst>
          </p:nvPr>
        </p:nvGraphicFramePr>
        <p:xfrm>
          <a:off x="2184400" y="666750"/>
          <a:ext cx="4772024" cy="5406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SUMMER</a:t>
                      </a:r>
                      <a:r>
                        <a:rPr lang="en-US" baseline="0" dirty="0" smtClean="0"/>
                        <a:t> SQUASH PER SQUARE</a:t>
                      </a:r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0800000" flipH="1" flipV="1">
            <a:off x="1981200" y="6553200"/>
            <a:ext cx="92426" cy="218906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31" y="3381515"/>
            <a:ext cx="975741" cy="113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296" y="3383661"/>
            <a:ext cx="975741" cy="1137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3321810"/>
            <a:ext cx="456029" cy="628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33" y="3321810"/>
            <a:ext cx="456029" cy="628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11" y="3321810"/>
            <a:ext cx="456029" cy="628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3" y="3950460"/>
            <a:ext cx="456029" cy="628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1" y="3950460"/>
            <a:ext cx="456029" cy="628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3950460"/>
            <a:ext cx="456029" cy="628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1810"/>
            <a:ext cx="456029" cy="628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54" y="3321810"/>
            <a:ext cx="456029" cy="6286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58" y="3323956"/>
            <a:ext cx="456029" cy="628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3950460"/>
            <a:ext cx="456029" cy="62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34" y="3913970"/>
            <a:ext cx="456029" cy="6286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28" y="3913970"/>
            <a:ext cx="456029" cy="628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95" y="663294"/>
            <a:ext cx="395103" cy="39510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704463"/>
            <a:ext cx="395103" cy="39510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62" y="704462"/>
            <a:ext cx="395103" cy="39510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20" y="665472"/>
            <a:ext cx="395103" cy="3951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73" y="2689135"/>
            <a:ext cx="493395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068" y="2682293"/>
            <a:ext cx="493395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365" y="2010178"/>
            <a:ext cx="493395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1" y="2619778"/>
            <a:ext cx="493395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381" y="2609582"/>
            <a:ext cx="493395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2019300"/>
            <a:ext cx="493395" cy="60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79590"/>
            <a:ext cx="493395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13" y="4724400"/>
            <a:ext cx="951212" cy="111521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825" y="4709375"/>
            <a:ext cx="951212" cy="111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SUMMER GARDEN  36 Plants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00636805"/>
              </p:ext>
            </p:extLst>
          </p:nvPr>
        </p:nvGraphicFramePr>
        <p:xfrm>
          <a:off x="2184400" y="666750"/>
          <a:ext cx="4772024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1981200" y="5928847"/>
            <a:ext cx="5791200" cy="852953"/>
          </a:xfrm>
        </p:spPr>
        <p:txBody>
          <a:bodyPr>
            <a:normAutofit/>
          </a:bodyPr>
          <a:lstStyle/>
          <a:p>
            <a:r>
              <a:rPr lang="en-US" dirty="0" smtClean="0"/>
              <a:t>1 LARGE MARIGOLD PLANT PER SQUARE OF 4 SMALL MARIGOLD PLANTS PER SQUARE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838200"/>
            <a:ext cx="1100138" cy="1056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8200"/>
            <a:ext cx="1100138" cy="105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44" y="2133600"/>
            <a:ext cx="1119378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2133600"/>
            <a:ext cx="111937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22" y="1156716"/>
            <a:ext cx="100965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4" y="1099566"/>
            <a:ext cx="1009650" cy="41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31" y="3381515"/>
            <a:ext cx="975741" cy="113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296" y="3383661"/>
            <a:ext cx="975741" cy="1137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4" y="3321810"/>
            <a:ext cx="456029" cy="628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33" y="3321810"/>
            <a:ext cx="456029" cy="628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11" y="3321810"/>
            <a:ext cx="456029" cy="628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3" y="3950460"/>
            <a:ext cx="456029" cy="628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1" y="3950460"/>
            <a:ext cx="456029" cy="628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3950460"/>
            <a:ext cx="456029" cy="6286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1810"/>
            <a:ext cx="456029" cy="628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054" y="3321810"/>
            <a:ext cx="456029" cy="6286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58" y="3323956"/>
            <a:ext cx="456029" cy="628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0" y="3950460"/>
            <a:ext cx="456029" cy="62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34" y="3913970"/>
            <a:ext cx="456029" cy="6286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28" y="3913970"/>
            <a:ext cx="456029" cy="628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95" y="663294"/>
            <a:ext cx="395103" cy="39510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93" y="704463"/>
            <a:ext cx="395103" cy="39510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62" y="704462"/>
            <a:ext cx="395103" cy="39510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20" y="665472"/>
            <a:ext cx="395103" cy="3951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79590"/>
            <a:ext cx="493395" cy="609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73" y="2689135"/>
            <a:ext cx="493395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068" y="2682293"/>
            <a:ext cx="493395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365" y="2010178"/>
            <a:ext cx="493395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1" y="2619778"/>
            <a:ext cx="493395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381" y="2609582"/>
            <a:ext cx="493395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2019300"/>
            <a:ext cx="493395" cy="60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79590"/>
            <a:ext cx="493395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13" y="4724400"/>
            <a:ext cx="951212" cy="111521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825" y="4709375"/>
            <a:ext cx="951212" cy="11152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96" y="4580720"/>
            <a:ext cx="1114767" cy="12936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35167"/>
            <a:ext cx="1114767" cy="129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1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Fall Garden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6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81395" y="66829"/>
            <a:ext cx="1862605" cy="6919691"/>
          </a:xfrm>
        </p:spPr>
        <p:txBody>
          <a:bodyPr/>
          <a:lstStyle/>
          <a:p>
            <a:r>
              <a:rPr lang="en-US" dirty="0" smtClean="0"/>
              <a:t>S</a:t>
            </a:r>
            <a:br>
              <a:rPr lang="en-US" dirty="0" smtClean="0"/>
            </a:br>
            <a:r>
              <a:rPr lang="en-US" dirty="0" smtClean="0"/>
              <a:t>P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I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 smtClean="0"/>
              <a:t>G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R</a:t>
            </a:r>
            <a:br>
              <a:rPr lang="en-US" dirty="0" smtClean="0"/>
            </a:br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E</a:t>
            </a:r>
            <a:br>
              <a:rPr lang="en-US" dirty="0" smtClean="0"/>
            </a:br>
            <a:r>
              <a:rPr lang="en-US" dirty="0" smtClean="0"/>
              <a:t>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90496477"/>
              </p:ext>
            </p:extLst>
          </p:nvPr>
        </p:nvGraphicFramePr>
        <p:xfrm>
          <a:off x="914398" y="533400"/>
          <a:ext cx="6366996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1749"/>
                <a:gridCol w="1591749"/>
                <a:gridCol w="1450841"/>
                <a:gridCol w="1732657"/>
              </a:tblGrid>
              <a:tr h="1676400"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4335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  <a:tr h="1704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0800000" flipH="1" flipV="1">
            <a:off x="228598" y="76589"/>
            <a:ext cx="6617375" cy="4636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FALL GARDEN CAN LOOK THE SAME AS YOUR SPRING GARDEN OR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0090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2895600"/>
            <a:ext cx="838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2871452"/>
            <a:ext cx="838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170090"/>
            <a:ext cx="8382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16" y="2871452"/>
            <a:ext cx="838200" cy="838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72" y="2871452"/>
            <a:ext cx="838200" cy="838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92" y="2163650"/>
            <a:ext cx="8382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63650"/>
            <a:ext cx="838200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838200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67200"/>
            <a:ext cx="838200" cy="838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10377"/>
            <a:ext cx="838200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0377"/>
            <a:ext cx="838200" cy="83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331058"/>
            <a:ext cx="838200" cy="838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31058"/>
            <a:ext cx="838200" cy="838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76570"/>
            <a:ext cx="838200" cy="838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76570"/>
            <a:ext cx="8382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556899"/>
            <a:ext cx="338138" cy="338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579828"/>
            <a:ext cx="338138" cy="3381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7" y="553019"/>
            <a:ext cx="338138" cy="338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93" y="544892"/>
            <a:ext cx="338138" cy="3381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31" y="543337"/>
            <a:ext cx="338138" cy="3381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608" y="543337"/>
            <a:ext cx="338138" cy="33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90" y="556899"/>
            <a:ext cx="338138" cy="3381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34" y="568548"/>
            <a:ext cx="338138" cy="338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40230"/>
            <a:ext cx="338138" cy="3381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86" y="540230"/>
            <a:ext cx="338138" cy="338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4" y="540230"/>
            <a:ext cx="338138" cy="3381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80" y="568548"/>
            <a:ext cx="338138" cy="3381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95" y="579828"/>
            <a:ext cx="338138" cy="33813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4" y="561650"/>
            <a:ext cx="338138" cy="33813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962" y="556899"/>
            <a:ext cx="338138" cy="33813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85" y="556899"/>
            <a:ext cx="338138" cy="33813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38" y="579828"/>
            <a:ext cx="338138" cy="3381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59" y="568548"/>
            <a:ext cx="338138" cy="3381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493395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68" y="2985752"/>
            <a:ext cx="493395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09" y="2971800"/>
            <a:ext cx="493395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45" y="2252193"/>
            <a:ext cx="493395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3008290"/>
            <a:ext cx="493395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8" y="2953018"/>
            <a:ext cx="493395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28" y="2243607"/>
            <a:ext cx="493395" cy="609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92" y="2243607"/>
            <a:ext cx="493395" cy="609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4603120"/>
            <a:ext cx="540912" cy="4668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3" y="4603121"/>
            <a:ext cx="540912" cy="4668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664" y="4603122"/>
            <a:ext cx="540912" cy="46685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76" y="4149679"/>
            <a:ext cx="540912" cy="46685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6" y="4136263"/>
            <a:ext cx="540912" cy="4668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58" y="4145923"/>
            <a:ext cx="540912" cy="4668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55" y="3709652"/>
            <a:ext cx="529720" cy="45719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80" y="3669405"/>
            <a:ext cx="540912" cy="46685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7" y="3679063"/>
            <a:ext cx="540912" cy="46685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3679064"/>
            <a:ext cx="540912" cy="46685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64" y="3669404"/>
            <a:ext cx="540912" cy="46685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1" y="4144311"/>
            <a:ext cx="540912" cy="46685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14" y="4131969"/>
            <a:ext cx="540912" cy="46685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4" y="4600438"/>
            <a:ext cx="540912" cy="46685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57" y="4611170"/>
            <a:ext cx="540912" cy="46685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6" y="4611171"/>
            <a:ext cx="540912" cy="46685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15" y="4145922"/>
            <a:ext cx="540912" cy="46685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9" y="3665110"/>
            <a:ext cx="540912" cy="4668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81" y="5049123"/>
            <a:ext cx="304800" cy="34465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083533"/>
            <a:ext cx="304800" cy="34465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61" y="5074811"/>
            <a:ext cx="304800" cy="34465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28" y="5078030"/>
            <a:ext cx="304800" cy="34465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546847"/>
            <a:ext cx="304800" cy="3446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12" y="6400800"/>
            <a:ext cx="304800" cy="34465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3" y="5946370"/>
            <a:ext cx="304800" cy="34465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84" y="5509488"/>
            <a:ext cx="304800" cy="34465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42" y="5946370"/>
            <a:ext cx="304800" cy="344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24" y="6400800"/>
            <a:ext cx="304800" cy="34465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80" y="5546173"/>
            <a:ext cx="304800" cy="34465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509488"/>
            <a:ext cx="304800" cy="34465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5946370"/>
            <a:ext cx="304800" cy="34465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5946370"/>
            <a:ext cx="304800" cy="34465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3" y="6400800"/>
            <a:ext cx="304800" cy="3446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41" y="6400800"/>
            <a:ext cx="304800" cy="34465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9" y="5140358"/>
            <a:ext cx="304800" cy="3446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39" y="5126674"/>
            <a:ext cx="304800" cy="34465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099" y="5113658"/>
            <a:ext cx="304800" cy="34465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16" y="5148616"/>
            <a:ext cx="304800" cy="34465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5509488"/>
            <a:ext cx="304800" cy="34465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5509488"/>
            <a:ext cx="304800" cy="34465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5495553"/>
            <a:ext cx="304800" cy="34465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5" y="5509488"/>
            <a:ext cx="304800" cy="34465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04" y="5946370"/>
            <a:ext cx="304800" cy="34465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74" y="5927659"/>
            <a:ext cx="304800" cy="34465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33" y="5943895"/>
            <a:ext cx="304800" cy="3446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92" y="5920957"/>
            <a:ext cx="304800" cy="3446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10" y="6400800"/>
            <a:ext cx="304800" cy="34465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00800"/>
            <a:ext cx="304800" cy="34465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4" y="6400800"/>
            <a:ext cx="304800" cy="3446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57" y="6400800"/>
            <a:ext cx="304800" cy="34465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5591098"/>
            <a:ext cx="245503" cy="46614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2" y="5030153"/>
            <a:ext cx="245503" cy="46614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11" y="5054238"/>
            <a:ext cx="245503" cy="46614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1" y="5052910"/>
            <a:ext cx="245503" cy="46614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6" y="5067297"/>
            <a:ext cx="245503" cy="46614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5508096"/>
            <a:ext cx="245503" cy="466145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519055"/>
            <a:ext cx="245503" cy="466145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5454812"/>
            <a:ext cx="245503" cy="466145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15" y="5454811"/>
            <a:ext cx="245503" cy="46614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1" y="5953418"/>
            <a:ext cx="245503" cy="46614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9" y="5891497"/>
            <a:ext cx="245503" cy="466145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50" y="5927953"/>
            <a:ext cx="245503" cy="46614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95" y="5927953"/>
            <a:ext cx="245503" cy="466145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74" y="6394098"/>
            <a:ext cx="245503" cy="4661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78" y="6340052"/>
            <a:ext cx="245503" cy="466145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4" y="6357642"/>
            <a:ext cx="245503" cy="46614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203" y="6394097"/>
            <a:ext cx="245503" cy="466145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12" y="5133656"/>
            <a:ext cx="245503" cy="46614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70" y="5122020"/>
            <a:ext cx="245503" cy="466145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3" y="5132390"/>
            <a:ext cx="245503" cy="46614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5119350"/>
            <a:ext cx="245503" cy="466145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5" y="5607478"/>
            <a:ext cx="245503" cy="46614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5544781"/>
            <a:ext cx="245503" cy="466145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2" y="5580841"/>
            <a:ext cx="245503" cy="46614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4" y="5985200"/>
            <a:ext cx="245503" cy="466145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36" y="6400800"/>
            <a:ext cx="245503" cy="466145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6032534"/>
            <a:ext cx="245503" cy="46614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64" y="6419563"/>
            <a:ext cx="245503" cy="46614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92" y="5985199"/>
            <a:ext cx="245503" cy="46614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71" y="5953418"/>
            <a:ext cx="245503" cy="466145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22" y="6419562"/>
            <a:ext cx="245503" cy="4661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33" y="6355308"/>
            <a:ext cx="245503" cy="4661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11" y="876221"/>
            <a:ext cx="467591" cy="428625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12" y="883030"/>
            <a:ext cx="467591" cy="428625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24" y="917966"/>
            <a:ext cx="467591" cy="428625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681" y="926126"/>
            <a:ext cx="467591" cy="428625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40" y="1240943"/>
            <a:ext cx="467591" cy="428625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79" y="1650371"/>
            <a:ext cx="467591" cy="428625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39" y="1955777"/>
            <a:ext cx="467591" cy="428625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62" y="1221746"/>
            <a:ext cx="467591" cy="428625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02" y="1527152"/>
            <a:ext cx="467591" cy="428625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70" y="1871871"/>
            <a:ext cx="467591" cy="428625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19" y="1311655"/>
            <a:ext cx="467591" cy="428625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16" y="1312839"/>
            <a:ext cx="467591" cy="428625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737" y="1527152"/>
            <a:ext cx="467591" cy="428625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75" y="1871871"/>
            <a:ext cx="467591" cy="428625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51" y="1669568"/>
            <a:ext cx="467591" cy="42862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66" y="1920770"/>
            <a:ext cx="467591" cy="428625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33" y="810571"/>
            <a:ext cx="467591" cy="428625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4" y="824134"/>
            <a:ext cx="467591" cy="428625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89" y="832841"/>
            <a:ext cx="467591" cy="428625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80" y="884214"/>
            <a:ext cx="467591" cy="428625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96" y="1251012"/>
            <a:ext cx="467591" cy="428625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134" y="1261466"/>
            <a:ext cx="467591" cy="428625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247904"/>
            <a:ext cx="467591" cy="428625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11" y="1228249"/>
            <a:ext cx="467591" cy="428625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23" y="1527152"/>
            <a:ext cx="467591" cy="428625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22" y="1527152"/>
            <a:ext cx="467591" cy="428625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80" y="1527152"/>
            <a:ext cx="467591" cy="428625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79" y="1527152"/>
            <a:ext cx="467591" cy="428625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967" y="1892588"/>
            <a:ext cx="467591" cy="428625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42" y="1920769"/>
            <a:ext cx="467591" cy="428625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4" y="1920768"/>
            <a:ext cx="467591" cy="428625"/>
          </a:xfrm>
          <a:prstGeom prst="rect">
            <a:avLst/>
          </a:prstGeom>
        </p:spPr>
      </p:pic>
      <p:pic>
        <p:nvPicPr>
          <p:cNvPr id="163" name="Picture 1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75" y="1814982"/>
            <a:ext cx="467591" cy="428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270" y="916903"/>
            <a:ext cx="664390" cy="555091"/>
          </a:xfrm>
          <a:prstGeom prst="rect">
            <a:avLst/>
          </a:prstGeom>
        </p:spPr>
      </p:pic>
      <p:pic>
        <p:nvPicPr>
          <p:cNvPr id="164" name="Picture 1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42" y="950703"/>
            <a:ext cx="664390" cy="555091"/>
          </a:xfrm>
          <a:prstGeom prst="rect">
            <a:avLst/>
          </a:prstGeom>
        </p:spPr>
      </p:pic>
      <p:pic>
        <p:nvPicPr>
          <p:cNvPr id="165" name="Picture 16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50" y="902257"/>
            <a:ext cx="664390" cy="555091"/>
          </a:xfrm>
          <a:prstGeom prst="rect">
            <a:avLst/>
          </a:prstGeom>
        </p:spPr>
      </p:pic>
      <p:pic>
        <p:nvPicPr>
          <p:cNvPr id="166" name="Picture 1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63" y="888715"/>
            <a:ext cx="664390" cy="555091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42" y="1624394"/>
            <a:ext cx="664390" cy="55509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500" y="1594325"/>
            <a:ext cx="664390" cy="55509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018" y="1543102"/>
            <a:ext cx="664390" cy="555091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26" y="1643222"/>
            <a:ext cx="664390" cy="55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7767021" cy="644729"/>
          </a:xfrm>
        </p:spPr>
        <p:txBody>
          <a:bodyPr/>
          <a:lstStyle/>
          <a:p>
            <a:r>
              <a:rPr lang="en-US" dirty="0" smtClean="0"/>
              <a:t>FALL GARDEN 52 Plants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231083925"/>
              </p:ext>
            </p:extLst>
          </p:nvPr>
        </p:nvGraphicFramePr>
        <p:xfrm>
          <a:off x="2184400" y="666750"/>
          <a:ext cx="4772024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3006"/>
                <a:gridCol w="1193006"/>
                <a:gridCol w="1087396"/>
                <a:gridCol w="1298616"/>
              </a:tblGrid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</a:tr>
              <a:tr h="13144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278" marR="60278"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flipH="1">
            <a:off x="642770" y="532430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762000"/>
            <a:ext cx="771525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62000"/>
            <a:ext cx="771525" cy="1143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059013"/>
            <a:ext cx="771525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113745"/>
            <a:ext cx="771525" cy="1143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51" y="905840"/>
            <a:ext cx="1143000" cy="8950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97" y="885985"/>
            <a:ext cx="1143000" cy="8950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351" y="2237730"/>
            <a:ext cx="1145676" cy="8950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280" y="2237730"/>
            <a:ext cx="1143000" cy="895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59" y="3445097"/>
            <a:ext cx="915254" cy="8542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297" y="3445096"/>
            <a:ext cx="915254" cy="854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800600"/>
            <a:ext cx="915254" cy="8542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35" y="4742612"/>
            <a:ext cx="915254" cy="8542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724" y="3202013"/>
            <a:ext cx="686227" cy="6862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70" y="3205518"/>
            <a:ext cx="686227" cy="6862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027" y="3956219"/>
            <a:ext cx="686227" cy="6862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69" y="3891745"/>
            <a:ext cx="686227" cy="68622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75" y="3252707"/>
            <a:ext cx="686227" cy="68622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02" y="3258934"/>
            <a:ext cx="686227" cy="68622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02" y="3938934"/>
            <a:ext cx="686227" cy="6862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829" y="3938933"/>
            <a:ext cx="686227" cy="68622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34" y="4625161"/>
            <a:ext cx="349250" cy="39491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84" y="4625160"/>
            <a:ext cx="349250" cy="3949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162" y="4625160"/>
            <a:ext cx="349250" cy="39491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71" y="4625160"/>
            <a:ext cx="349250" cy="39491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34" y="5020072"/>
            <a:ext cx="349250" cy="39491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84" y="5020073"/>
            <a:ext cx="349250" cy="39491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162" y="5017384"/>
            <a:ext cx="349250" cy="39491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71" y="4972274"/>
            <a:ext cx="349250" cy="39491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34" y="5457381"/>
            <a:ext cx="349250" cy="39491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84" y="5457381"/>
            <a:ext cx="349250" cy="39491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34" y="5471289"/>
            <a:ext cx="349250" cy="39491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412" y="5497047"/>
            <a:ext cx="349250" cy="39491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83" y="4612729"/>
            <a:ext cx="196833" cy="37373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59" y="4623407"/>
            <a:ext cx="196833" cy="37373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10" y="4646339"/>
            <a:ext cx="196833" cy="37373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718" y="4623407"/>
            <a:ext cx="196833" cy="37373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53" y="4997141"/>
            <a:ext cx="196833" cy="37373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77" y="4972274"/>
            <a:ext cx="196833" cy="37373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62" y="4997141"/>
            <a:ext cx="196833" cy="37373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8" y="4997141"/>
            <a:ext cx="196833" cy="37373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53" y="5346008"/>
            <a:ext cx="196833" cy="37373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76" y="5355309"/>
            <a:ext cx="196833" cy="37373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408" y="5346008"/>
            <a:ext cx="203310" cy="37373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13" y="5346008"/>
            <a:ext cx="196833" cy="373734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26" y="5679334"/>
            <a:ext cx="196833" cy="37373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75" y="5679334"/>
            <a:ext cx="196833" cy="37373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09" y="5705092"/>
            <a:ext cx="196833" cy="37373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7" y="5679334"/>
            <a:ext cx="196833" cy="37373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34" y="5866201"/>
            <a:ext cx="349250" cy="39491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36" y="5831860"/>
            <a:ext cx="349250" cy="39491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646" y="5891959"/>
            <a:ext cx="349250" cy="394912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363" y="5881370"/>
            <a:ext cx="349250" cy="3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1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4953000" cy="914400"/>
          </a:xfrm>
        </p:spPr>
        <p:txBody>
          <a:bodyPr/>
          <a:lstStyle/>
          <a:p>
            <a:pPr algn="l"/>
            <a:r>
              <a:rPr lang="en-US" sz="3200" b="1" dirty="0" smtClean="0"/>
              <a:t> </a:t>
            </a:r>
            <a:r>
              <a:rPr lang="en-US" sz="3200" b="1" dirty="0"/>
              <a:t>CARE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4648200" cy="2895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sz="28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smtClean="0"/>
              <a:t>NEVER </a:t>
            </a:r>
            <a:r>
              <a:rPr lang="en-US" sz="2800" b="1" dirty="0"/>
              <a:t>WALK ON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YOUR GROWING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SOIL.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Tend your garden from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the aisles</a:t>
            </a:r>
            <a:r>
              <a:rPr lang="en-US" sz="2800" dirty="0" smtClean="0"/>
              <a:t>.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</a:endParaRPr>
          </a:p>
        </p:txBody>
      </p:sp>
      <p:pic>
        <p:nvPicPr>
          <p:cNvPr id="22532" name="Picture 4" descr="SquareFoot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76400"/>
            <a:ext cx="44958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59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Raised Beds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Cedar Trees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2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91" y="2247900"/>
            <a:ext cx="517101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6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Be As Fancy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As Simple As You Want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8" b="5638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Are Not Limited to the 4x4 Box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000">
            <a:off x="2184400" y="629047"/>
            <a:ext cx="4772025" cy="357901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1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Shape You Want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000">
            <a:off x="2183792" y="682440"/>
            <a:ext cx="4772156" cy="356706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It just depends on how handy you are with a hammer and saw</a:t>
            </a:r>
          </a:p>
          <a:p>
            <a:r>
              <a:rPr lang="en-US" sz="2000" dirty="0" smtClean="0"/>
              <a:t>And how much space you have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99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12”x12” Grid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000">
            <a:off x="2183792" y="676414"/>
            <a:ext cx="4772156" cy="357911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Back Friendly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2" b="1229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3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48200"/>
            <a:ext cx="7767021" cy="644729"/>
          </a:xfrm>
        </p:spPr>
        <p:txBody>
          <a:bodyPr/>
          <a:lstStyle/>
          <a:p>
            <a:r>
              <a:rPr lang="en-US" dirty="0" smtClean="0"/>
              <a:t>Blocks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Use the holes in the blocks to plant lettuce or flowers.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60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Logs Held in Place with Cement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Wheelchair Friendly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r="580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still have a garden even though you don’t have a yard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2" b="1429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2" b="1229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4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Frost and Animal Protection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2" b="1229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You can use plastic for frost protection or bird netting to protect from animals.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10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From Frost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r="580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4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</TotalTime>
  <Words>852</Words>
  <Application>Microsoft Office PowerPoint</Application>
  <PresentationFormat>On-screen Show (4:3)</PresentationFormat>
  <Paragraphs>166</Paragraphs>
  <Slides>53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Hardcover</vt:lpstr>
      <vt:lpstr>Paint Shop Pro Image</vt:lpstr>
      <vt:lpstr>Square Foot Gardening</vt:lpstr>
      <vt:lpstr>Square Foot Gardening</vt:lpstr>
      <vt:lpstr>Planning Your Garden</vt:lpstr>
      <vt:lpstr>Location, Location, Location</vt:lpstr>
      <vt:lpstr> BOXES</vt:lpstr>
      <vt:lpstr>Building the 4x4 Square Foot Garden  Boxes</vt:lpstr>
      <vt:lpstr>Building the Square Foot Garden Box</vt:lpstr>
      <vt:lpstr>PLANT</vt:lpstr>
      <vt:lpstr>PowerPoint Presentation</vt:lpstr>
      <vt:lpstr>How Do You Plant a Square Foot Garden</vt:lpstr>
      <vt:lpstr>What to Consider Before Planting</vt:lpstr>
      <vt:lpstr>The Spring Garden</vt:lpstr>
      <vt:lpstr>S P R I N G   G A R D E N  </vt:lpstr>
      <vt:lpstr>Trellis</vt:lpstr>
      <vt:lpstr>S P R I N G   G A R D E N  </vt:lpstr>
      <vt:lpstr>S P R I N G   G A R D E N  </vt:lpstr>
      <vt:lpstr>S P R I N G   G A R D E N  </vt:lpstr>
      <vt:lpstr>S P R I N G   G A R D E N  </vt:lpstr>
      <vt:lpstr>S P R I N G   G A R D E N  </vt:lpstr>
      <vt:lpstr>S P R I N G   G A R D E N  </vt:lpstr>
      <vt:lpstr>S P R I N G   G A R D E N 163 Plants  </vt:lpstr>
      <vt:lpstr>The Summer Garden</vt:lpstr>
      <vt:lpstr>SUMMER GARDEN</vt:lpstr>
      <vt:lpstr>SUMMER GARDEN</vt:lpstr>
      <vt:lpstr>SUMMER GARDEN</vt:lpstr>
      <vt:lpstr>SUMMER GARDEN</vt:lpstr>
      <vt:lpstr>SUMMER GARDEN</vt:lpstr>
      <vt:lpstr>SUMMER GARDEN</vt:lpstr>
      <vt:lpstr>SUMMER GARDEN</vt:lpstr>
      <vt:lpstr>SUMMER GARDEN  36 Plants</vt:lpstr>
      <vt:lpstr>The Fall Garden</vt:lpstr>
      <vt:lpstr>S P R I N G   G A R D E N  </vt:lpstr>
      <vt:lpstr>FALL GARDEN 52 Plants</vt:lpstr>
      <vt:lpstr> CARE</vt:lpstr>
      <vt:lpstr>Different Types of Raised Beds</vt:lpstr>
      <vt:lpstr>Cedar Trees</vt:lpstr>
      <vt:lpstr>PowerPoint Presentation</vt:lpstr>
      <vt:lpstr>You Can Be As Fancy </vt:lpstr>
      <vt:lpstr>Or As Simple As You Want</vt:lpstr>
      <vt:lpstr>You Are Not Limited to the 4x4 Box</vt:lpstr>
      <vt:lpstr>Any Shape You Want</vt:lpstr>
      <vt:lpstr>Example of 12”x12” Grid</vt:lpstr>
      <vt:lpstr>Bad Back Friendly</vt:lpstr>
      <vt:lpstr>PowerPoint Presentation</vt:lpstr>
      <vt:lpstr>Blocks</vt:lpstr>
      <vt:lpstr>Logs Held in Place with Cement</vt:lpstr>
      <vt:lpstr>Wheelchair Friendly</vt:lpstr>
      <vt:lpstr>You can still have a garden even though you don’t have a yard</vt:lpstr>
      <vt:lpstr>PowerPoint Presentation</vt:lpstr>
      <vt:lpstr>PowerPoint Presentation</vt:lpstr>
      <vt:lpstr>Frost and Animal Protection</vt:lpstr>
      <vt:lpstr>Protection From Frost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Foot Gardening</dc:title>
  <dc:creator>lectro</dc:creator>
  <cp:lastModifiedBy>lectro</cp:lastModifiedBy>
  <cp:revision>87</cp:revision>
  <dcterms:created xsi:type="dcterms:W3CDTF">2012-01-10T17:17:22Z</dcterms:created>
  <dcterms:modified xsi:type="dcterms:W3CDTF">2013-03-16T19:40:56Z</dcterms:modified>
</cp:coreProperties>
</file>