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79" r:id="rId4"/>
    <p:sldId id="271" r:id="rId5"/>
    <p:sldId id="273" r:id="rId6"/>
    <p:sldId id="268" r:id="rId7"/>
    <p:sldId id="272" r:id="rId8"/>
    <p:sldId id="257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91" r:id="rId17"/>
    <p:sldId id="290" r:id="rId18"/>
    <p:sldId id="288" r:id="rId19"/>
    <p:sldId id="289" r:id="rId20"/>
    <p:sldId id="269" r:id="rId21"/>
    <p:sldId id="292" r:id="rId22"/>
    <p:sldId id="258" r:id="rId23"/>
    <p:sldId id="260" r:id="rId24"/>
    <p:sldId id="261" r:id="rId25"/>
    <p:sldId id="259" r:id="rId26"/>
    <p:sldId id="262" r:id="rId27"/>
    <p:sldId id="263" r:id="rId28"/>
    <p:sldId id="264" r:id="rId29"/>
    <p:sldId id="27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2798A6B-0613-4A2E-B088-E7DF86BE3EE6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8E762F-A4D1-4AE3-8ADB-37274A14513B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8A6B-0613-4A2E-B088-E7DF86BE3EE6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E762F-A4D1-4AE3-8ADB-37274A14513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8A6B-0613-4A2E-B088-E7DF86BE3EE6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E762F-A4D1-4AE3-8ADB-37274A14513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8A6B-0613-4A2E-B088-E7DF86BE3EE6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E762F-A4D1-4AE3-8ADB-37274A14513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8A6B-0613-4A2E-B088-E7DF86BE3EE6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E762F-A4D1-4AE3-8ADB-37274A14513B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8A6B-0613-4A2E-B088-E7DF86BE3EE6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E762F-A4D1-4AE3-8ADB-37274A14513B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8A6B-0613-4A2E-B088-E7DF86BE3EE6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E762F-A4D1-4AE3-8ADB-37274A1451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8A6B-0613-4A2E-B088-E7DF86BE3EE6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E762F-A4D1-4AE3-8ADB-37274A1451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8A6B-0613-4A2E-B088-E7DF86BE3EE6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E762F-A4D1-4AE3-8ADB-37274A1451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8A6B-0613-4A2E-B088-E7DF86BE3EE6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E762F-A4D1-4AE3-8ADB-37274A14513B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98A6B-0613-4A2E-B088-E7DF86BE3EE6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E762F-A4D1-4AE3-8ADB-37274A14513B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2798A6B-0613-4A2E-B088-E7DF86BE3EE6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F8E762F-A4D1-4AE3-8ADB-37274A14513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FALL GARDENING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WHAT TO PLANT</a:t>
            </a:r>
          </a:p>
          <a:p>
            <a:r>
              <a:rPr lang="en-US" dirty="0" smtClean="0"/>
              <a:t>AND</a:t>
            </a:r>
          </a:p>
          <a:p>
            <a:r>
              <a:rPr lang="en-US" dirty="0" smtClean="0"/>
              <a:t>HOW TO EXTEND YOUR SEASON</a:t>
            </a:r>
          </a:p>
          <a:p>
            <a:r>
              <a:rPr lang="en-US" dirty="0" smtClean="0"/>
              <a:t>Presented by</a:t>
            </a:r>
          </a:p>
          <a:p>
            <a:r>
              <a:rPr lang="en-US" dirty="0" smtClean="0"/>
              <a:t>Marianne Pelletier, CMG</a:t>
            </a:r>
          </a:p>
          <a:p>
            <a:r>
              <a:rPr lang="en-US" dirty="0" smtClean="0"/>
              <a:t>Wilson County Master Gardeners Assoc.</a:t>
            </a:r>
          </a:p>
        </p:txBody>
      </p:sp>
    </p:spTree>
    <p:extLst>
      <p:ext uri="{BB962C8B-B14F-4D97-AF65-F5344CB8AC3E}">
        <p14:creationId xmlns:p14="http://schemas.microsoft.com/office/powerpoint/2010/main" val="232367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can’t grow anything in the fall.  </a:t>
            </a:r>
          </a:p>
          <a:p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 smtClean="0"/>
              <a:t>can only have fresh vegetables from the garden in the spring and summer</a:t>
            </a:r>
          </a:p>
          <a:p>
            <a:endParaRPr lang="en-US" dirty="0" smtClean="0"/>
          </a:p>
          <a:p>
            <a:r>
              <a:rPr lang="en-US" dirty="0" smtClean="0"/>
              <a:t>Harvest </a:t>
            </a:r>
            <a:r>
              <a:rPr lang="en-US" dirty="0"/>
              <a:t>vegetables in November???  No way!!!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Plant a Garden in  Fall???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69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 your first frost date</a:t>
            </a:r>
          </a:p>
          <a:p>
            <a:r>
              <a:rPr lang="en-US" dirty="0" smtClean="0"/>
              <a:t>October 29th</a:t>
            </a:r>
            <a:endParaRPr lang="en-US" dirty="0"/>
          </a:p>
          <a:p>
            <a:r>
              <a:rPr lang="en-US" dirty="0" smtClean="0"/>
              <a:t>Chose crops that thrive in the cooler temperature</a:t>
            </a:r>
          </a:p>
          <a:p>
            <a:r>
              <a:rPr lang="en-US" dirty="0" smtClean="0"/>
              <a:t>Carrots, Radish, Lettuce, Broccoli &amp; Cauliflower</a:t>
            </a:r>
          </a:p>
          <a:p>
            <a:r>
              <a:rPr lang="en-US" dirty="0" smtClean="0"/>
              <a:t>Chose ones with shorter growing seasons</a:t>
            </a:r>
          </a:p>
          <a:p>
            <a:pPr lvl="1"/>
            <a:r>
              <a:rPr lang="en-US" dirty="0" smtClean="0"/>
              <a:t>They’ll germinate, take root &amp; produce before winter weather sets in</a:t>
            </a:r>
          </a:p>
          <a:p>
            <a:r>
              <a:rPr lang="en-US" dirty="0"/>
              <a:t>Choose varieties that do best in the fall.</a:t>
            </a:r>
          </a:p>
          <a:p>
            <a:endParaRPr lang="en-US" dirty="0" smtClean="0"/>
          </a:p>
          <a:p>
            <a:pPr lvl="4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the Secret?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63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/>
            <a:r>
              <a:rPr lang="en-US" dirty="0"/>
              <a:t>Leafy Vegetables (direct seed)</a:t>
            </a:r>
          </a:p>
          <a:p>
            <a:pPr lvl="4"/>
            <a:r>
              <a:rPr lang="en-US" dirty="0"/>
              <a:t>Matures between 40-60 days</a:t>
            </a:r>
          </a:p>
          <a:p>
            <a:pPr lvl="4"/>
            <a:r>
              <a:rPr lang="en-US" dirty="0"/>
              <a:t>They get sweeter after a few light frosts</a:t>
            </a:r>
          </a:p>
          <a:p>
            <a:pPr lvl="3"/>
            <a:r>
              <a:rPr lang="en-US" dirty="0"/>
              <a:t>Brassicas (transplants)</a:t>
            </a:r>
          </a:p>
          <a:p>
            <a:pPr lvl="4"/>
            <a:r>
              <a:rPr lang="en-US" dirty="0"/>
              <a:t>Matures between 60-80 days</a:t>
            </a:r>
          </a:p>
          <a:p>
            <a:pPr lvl="4"/>
            <a:r>
              <a:rPr lang="en-US" dirty="0"/>
              <a:t>Tolerates cold nights &amp; frosts</a:t>
            </a:r>
          </a:p>
          <a:p>
            <a:pPr lvl="3"/>
            <a:r>
              <a:rPr lang="en-US" dirty="0" smtClean="0"/>
              <a:t>Root </a:t>
            </a:r>
            <a:r>
              <a:rPr lang="en-US" dirty="0" smtClean="0"/>
              <a:t>Vegetables (direct seed)</a:t>
            </a:r>
          </a:p>
          <a:p>
            <a:pPr marL="1508760" lvl="4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04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advantages?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garden is already prepared.  Just add some compost before planting.</a:t>
            </a:r>
          </a:p>
          <a:p>
            <a:r>
              <a:rPr lang="en-US" dirty="0" smtClean="0"/>
              <a:t>Soil temperatures</a:t>
            </a:r>
          </a:p>
          <a:p>
            <a:pPr lvl="1"/>
            <a:r>
              <a:rPr lang="en-US" dirty="0" smtClean="0"/>
              <a:t>Soil is already warm so there’s no shock to new plants &amp; seeds</a:t>
            </a:r>
          </a:p>
          <a:p>
            <a:r>
              <a:rPr lang="en-US" dirty="0" smtClean="0"/>
              <a:t>Weeds</a:t>
            </a:r>
          </a:p>
          <a:p>
            <a:pPr lvl="1"/>
            <a:r>
              <a:rPr lang="en-US" dirty="0" smtClean="0"/>
              <a:t>Once you pull them they don’t come back as quickly as they would in spring or summer</a:t>
            </a:r>
          </a:p>
          <a:p>
            <a:r>
              <a:rPr lang="en-US" dirty="0" smtClean="0"/>
              <a:t>Pests</a:t>
            </a:r>
          </a:p>
          <a:p>
            <a:pPr lvl="1"/>
            <a:r>
              <a:rPr lang="en-US" dirty="0" smtClean="0"/>
              <a:t>Planting late allows you to grow vegetables out of sync with the insects’ life cycles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77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you plant now?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91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July 1-Aug 1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Cucumber (Pickling)(50-55 days to harvest)</a:t>
            </a:r>
          </a:p>
          <a:p>
            <a:pPr lvl="1"/>
            <a:r>
              <a:rPr lang="en-US" dirty="0" smtClean="0"/>
              <a:t>Variety</a:t>
            </a:r>
          </a:p>
          <a:p>
            <a:pPr lvl="2"/>
            <a:r>
              <a:rPr lang="en-US" dirty="0" smtClean="0"/>
              <a:t>Country Fair</a:t>
            </a:r>
          </a:p>
          <a:p>
            <a:pPr lvl="2"/>
            <a:r>
              <a:rPr lang="en-US" dirty="0" err="1" smtClean="0"/>
              <a:t>Pickalot</a:t>
            </a:r>
            <a:endParaRPr lang="en-US" dirty="0" smtClean="0"/>
          </a:p>
          <a:p>
            <a:pPr lvl="2"/>
            <a:r>
              <a:rPr lang="en-US" dirty="0" smtClean="0"/>
              <a:t>Saladin</a:t>
            </a:r>
          </a:p>
          <a:p>
            <a:pPr lvl="2"/>
            <a:r>
              <a:rPr lang="en-US" dirty="0" smtClean="0"/>
              <a:t>Carolina</a:t>
            </a:r>
          </a:p>
          <a:p>
            <a:pPr lvl="2"/>
            <a:endParaRPr lang="en-US" dirty="0" smtClean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Cucumber (Slicing)(50-65 days to harvest)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Variety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smtClean="0"/>
              <a:t>Sweet Slice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err="1" smtClean="0"/>
              <a:t>Burpless</a:t>
            </a:r>
            <a:endParaRPr lang="en-US" dirty="0" smtClean="0"/>
          </a:p>
          <a:p>
            <a:pPr lvl="2">
              <a:buFont typeface="Wingdings" pitchFamily="2" charset="2"/>
              <a:buChar char="v"/>
            </a:pPr>
            <a:r>
              <a:rPr lang="en-US" dirty="0" smtClean="0"/>
              <a:t>Sweet Success</a:t>
            </a:r>
          </a:p>
          <a:p>
            <a:pPr lvl="2">
              <a:buFont typeface="Wingdings" pitchFamily="2" charset="2"/>
              <a:buChar char="v"/>
            </a:pPr>
            <a:r>
              <a:rPr lang="en-US" dirty="0" err="1" smtClean="0"/>
              <a:t>Marketmore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4343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July 1-Aug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Potatoes (Irish)(90-100 days to Harvest)</a:t>
            </a:r>
          </a:p>
          <a:p>
            <a:pPr lvl="1"/>
            <a:r>
              <a:rPr lang="en-US" dirty="0" smtClean="0"/>
              <a:t>Variety</a:t>
            </a:r>
          </a:p>
          <a:p>
            <a:pPr lvl="2"/>
            <a:r>
              <a:rPr lang="en-US" dirty="0" smtClean="0"/>
              <a:t>Cobbler</a:t>
            </a:r>
          </a:p>
          <a:p>
            <a:pPr lvl="2"/>
            <a:r>
              <a:rPr lang="en-US" dirty="0" smtClean="0"/>
              <a:t>Kennebec</a:t>
            </a:r>
          </a:p>
          <a:p>
            <a:pPr lvl="2"/>
            <a:r>
              <a:rPr lang="en-US" dirty="0" smtClean="0"/>
              <a:t>Yukon Gold</a:t>
            </a:r>
          </a:p>
          <a:p>
            <a:pPr lvl="2"/>
            <a:r>
              <a:rPr lang="en-US" dirty="0" smtClean="0"/>
              <a:t>Red Pontiac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Tomatoes (70-80 Days to Harvest)</a:t>
            </a:r>
          </a:p>
          <a:p>
            <a:pPr lvl="1"/>
            <a:r>
              <a:rPr lang="en-US" dirty="0" smtClean="0"/>
              <a:t>Variety</a:t>
            </a:r>
          </a:p>
          <a:p>
            <a:pPr lvl="2"/>
            <a:r>
              <a:rPr lang="en-US" dirty="0" err="1" smtClean="0"/>
              <a:t>Betterboy</a:t>
            </a:r>
            <a:endParaRPr lang="en-US" dirty="0" smtClean="0"/>
          </a:p>
          <a:p>
            <a:pPr lvl="2"/>
            <a:r>
              <a:rPr lang="en-US" dirty="0" smtClean="0"/>
              <a:t>Celebrity</a:t>
            </a:r>
          </a:p>
          <a:p>
            <a:pPr lvl="2"/>
            <a:r>
              <a:rPr lang="en-US" dirty="0" smtClean="0"/>
              <a:t>Long Keeper</a:t>
            </a:r>
          </a:p>
          <a:p>
            <a:pPr lvl="2"/>
            <a:r>
              <a:rPr lang="en-US" dirty="0" smtClean="0"/>
              <a:t>Sweet Million</a:t>
            </a:r>
          </a:p>
          <a:p>
            <a:pPr lvl="2"/>
            <a:r>
              <a:rPr lang="en-US" dirty="0" smtClean="0"/>
              <a:t>Lemon Boy</a:t>
            </a:r>
          </a:p>
          <a:p>
            <a:pPr lvl="2"/>
            <a:r>
              <a:rPr lang="en-US" dirty="0" smtClean="0"/>
              <a:t>Pink Girl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15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July 1-Sept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Collards (65-75 days to harvest)</a:t>
            </a:r>
          </a:p>
          <a:p>
            <a:pPr lvl="1"/>
            <a:r>
              <a:rPr lang="en-US" dirty="0" smtClean="0"/>
              <a:t>Variety</a:t>
            </a:r>
          </a:p>
          <a:p>
            <a:pPr lvl="2"/>
            <a:r>
              <a:rPr lang="en-US" dirty="0" smtClean="0"/>
              <a:t>Blue Max</a:t>
            </a:r>
            <a:endParaRPr lang="en-US" dirty="0"/>
          </a:p>
          <a:p>
            <a:pPr lvl="2"/>
            <a:r>
              <a:rPr lang="en-US" dirty="0" smtClean="0"/>
              <a:t>Georgia</a:t>
            </a:r>
          </a:p>
          <a:p>
            <a:pPr lvl="2"/>
            <a:r>
              <a:rPr lang="en-US" dirty="0" err="1" smtClean="0"/>
              <a:t>Vates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Kale (55-65 days to harvest)</a:t>
            </a:r>
          </a:p>
          <a:p>
            <a:pPr lvl="1"/>
            <a:r>
              <a:rPr lang="en-US" dirty="0" smtClean="0"/>
              <a:t>Variety</a:t>
            </a:r>
          </a:p>
          <a:p>
            <a:pPr lvl="2"/>
            <a:r>
              <a:rPr lang="en-US" dirty="0" err="1" smtClean="0"/>
              <a:t>Vates</a:t>
            </a:r>
            <a:endParaRPr lang="en-US" dirty="0" smtClean="0"/>
          </a:p>
          <a:p>
            <a:pPr lvl="2"/>
            <a:r>
              <a:rPr lang="en-US" dirty="0" smtClean="0"/>
              <a:t>Dwarf Blue</a:t>
            </a:r>
          </a:p>
          <a:p>
            <a:pPr lvl="2"/>
            <a:r>
              <a:rPr lang="en-US" dirty="0" smtClean="0"/>
              <a:t>Curled </a:t>
            </a:r>
            <a:r>
              <a:rPr lang="en-US" dirty="0" err="1" smtClean="0"/>
              <a:t>Vates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10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July 1-Sept 15</a:t>
            </a:r>
          </a:p>
          <a:p>
            <a:r>
              <a:rPr lang="en-US" dirty="0" smtClean="0"/>
              <a:t>Lettuce (Leaf) (40-50 days to harvest)</a:t>
            </a:r>
          </a:p>
          <a:p>
            <a:pPr lvl="1"/>
            <a:r>
              <a:rPr lang="en-US" dirty="0" smtClean="0"/>
              <a:t>Variety</a:t>
            </a:r>
          </a:p>
          <a:p>
            <a:pPr lvl="2"/>
            <a:r>
              <a:rPr lang="en-US" dirty="0" smtClean="0"/>
              <a:t>Salad Bowl</a:t>
            </a:r>
          </a:p>
          <a:p>
            <a:pPr lvl="2"/>
            <a:r>
              <a:rPr lang="en-US" dirty="0" err="1" smtClean="0"/>
              <a:t>Oakleaf</a:t>
            </a:r>
            <a:endParaRPr lang="en-US" dirty="0" smtClean="0"/>
          </a:p>
          <a:p>
            <a:pPr lvl="2"/>
            <a:r>
              <a:rPr lang="en-US" dirty="0" smtClean="0"/>
              <a:t>Black Seeded Simpson</a:t>
            </a:r>
          </a:p>
          <a:p>
            <a:pPr lvl="2"/>
            <a:r>
              <a:rPr lang="en-US" dirty="0" smtClean="0"/>
              <a:t>Red Sails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July 5-Aug 15</a:t>
            </a:r>
          </a:p>
          <a:p>
            <a:pPr lvl="1"/>
            <a:r>
              <a:rPr lang="en-US" dirty="0" smtClean="0"/>
              <a:t>Cabbage (60-75 days to harvest)</a:t>
            </a:r>
          </a:p>
          <a:p>
            <a:pPr lvl="2"/>
            <a:r>
              <a:rPr lang="en-US" dirty="0" smtClean="0"/>
              <a:t>Variety</a:t>
            </a:r>
          </a:p>
          <a:p>
            <a:pPr lvl="3"/>
            <a:r>
              <a:rPr lang="en-US" dirty="0" smtClean="0"/>
              <a:t>Round green types</a:t>
            </a:r>
          </a:p>
          <a:p>
            <a:pPr lvl="3"/>
            <a:r>
              <a:rPr lang="en-US" dirty="0" smtClean="0"/>
              <a:t>Red Rookie</a:t>
            </a:r>
          </a:p>
          <a:p>
            <a:pPr lvl="3"/>
            <a:r>
              <a:rPr lang="en-US" dirty="0" smtClean="0"/>
              <a:t>Gourmet</a:t>
            </a:r>
          </a:p>
          <a:p>
            <a:pPr lvl="3"/>
            <a:r>
              <a:rPr lang="en-US" dirty="0" err="1" smtClean="0"/>
              <a:t>Stonehead</a:t>
            </a:r>
            <a:endParaRPr lang="en-US" dirty="0" smtClean="0"/>
          </a:p>
          <a:p>
            <a:pPr lvl="3"/>
            <a:r>
              <a:rPr lang="en-US" dirty="0" smtClean="0"/>
              <a:t>Savoy King</a:t>
            </a:r>
          </a:p>
        </p:txBody>
      </p:sp>
    </p:spTree>
    <p:extLst>
      <p:ext uri="{BB962C8B-B14F-4D97-AF65-F5344CB8AC3E}">
        <p14:creationId xmlns:p14="http://schemas.microsoft.com/office/powerpoint/2010/main" val="364296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July 15-Aug 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Beans, Bush (52-60 days to harvest)</a:t>
            </a:r>
          </a:p>
          <a:p>
            <a:pPr lvl="1"/>
            <a:r>
              <a:rPr lang="en-US" dirty="0" smtClean="0"/>
              <a:t>Variety</a:t>
            </a:r>
          </a:p>
          <a:p>
            <a:pPr lvl="2"/>
            <a:r>
              <a:rPr lang="en-US" dirty="0" smtClean="0"/>
              <a:t>Provider</a:t>
            </a:r>
          </a:p>
          <a:p>
            <a:pPr lvl="2"/>
            <a:r>
              <a:rPr lang="en-US" dirty="0" smtClean="0"/>
              <a:t>Blue Lake</a:t>
            </a:r>
          </a:p>
          <a:p>
            <a:pPr lvl="2"/>
            <a:r>
              <a:rPr lang="en-US" dirty="0" smtClean="0"/>
              <a:t>Top Crop</a:t>
            </a:r>
          </a:p>
          <a:p>
            <a:pPr lvl="2"/>
            <a:r>
              <a:rPr lang="en-US" dirty="0" smtClean="0"/>
              <a:t>Derby</a:t>
            </a:r>
          </a:p>
          <a:p>
            <a:pPr lvl="2"/>
            <a:r>
              <a:rPr lang="en-US" dirty="0" smtClean="0"/>
              <a:t>Roma II</a:t>
            </a:r>
          </a:p>
          <a:p>
            <a:pPr lvl="2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Broccoli (60-70 days to harvest)</a:t>
            </a:r>
          </a:p>
          <a:p>
            <a:pPr lvl="1"/>
            <a:r>
              <a:rPr lang="en-US" dirty="0" smtClean="0"/>
              <a:t>Variety</a:t>
            </a:r>
          </a:p>
          <a:p>
            <a:pPr lvl="2"/>
            <a:r>
              <a:rPr lang="en-US" dirty="0" smtClean="0"/>
              <a:t>Emperor</a:t>
            </a:r>
          </a:p>
          <a:p>
            <a:pPr lvl="2"/>
            <a:r>
              <a:rPr lang="en-US" dirty="0" smtClean="0"/>
              <a:t>Green Comet</a:t>
            </a:r>
          </a:p>
          <a:p>
            <a:pPr lvl="2"/>
            <a:r>
              <a:rPr lang="en-US" dirty="0" smtClean="0"/>
              <a:t>Premium Crop</a:t>
            </a:r>
          </a:p>
          <a:p>
            <a:pPr lvl="2"/>
            <a:r>
              <a:rPr lang="en-US" dirty="0" smtClean="0"/>
              <a:t>Packman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10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July 15-Aug 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Cauliflower (55-65 days to harvest)</a:t>
            </a:r>
          </a:p>
          <a:p>
            <a:pPr lvl="1"/>
            <a:r>
              <a:rPr lang="en-US" dirty="0" smtClean="0"/>
              <a:t>Variety</a:t>
            </a:r>
          </a:p>
          <a:p>
            <a:pPr lvl="2"/>
            <a:r>
              <a:rPr lang="en-US" dirty="0" smtClean="0"/>
              <a:t>Snow Crown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Summer Squash (40-50 days to harvest)</a:t>
            </a:r>
          </a:p>
          <a:p>
            <a:pPr lvl="1"/>
            <a:r>
              <a:rPr lang="en-US" dirty="0" smtClean="0"/>
              <a:t>Variety</a:t>
            </a:r>
          </a:p>
          <a:p>
            <a:pPr lvl="2"/>
            <a:r>
              <a:rPr lang="en-US" dirty="0" smtClean="0"/>
              <a:t>Dixie</a:t>
            </a:r>
          </a:p>
          <a:p>
            <a:pPr lvl="2"/>
            <a:r>
              <a:rPr lang="en-US" dirty="0" smtClean="0"/>
              <a:t>Butter Bar</a:t>
            </a:r>
          </a:p>
          <a:p>
            <a:pPr lvl="2"/>
            <a:r>
              <a:rPr lang="en-US" dirty="0" smtClean="0"/>
              <a:t>Early Summer Crookneck</a:t>
            </a:r>
          </a:p>
        </p:txBody>
      </p:sp>
    </p:spTree>
    <p:extLst>
      <p:ext uri="{BB962C8B-B14F-4D97-AF65-F5344CB8AC3E}">
        <p14:creationId xmlns:p14="http://schemas.microsoft.com/office/powerpoint/2010/main" val="407499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Aug 1-Sept 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Radish (25-30 days to harvest)</a:t>
            </a:r>
          </a:p>
          <a:p>
            <a:pPr lvl="1"/>
            <a:r>
              <a:rPr lang="en-US" dirty="0" smtClean="0"/>
              <a:t>Variety</a:t>
            </a:r>
          </a:p>
          <a:p>
            <a:pPr lvl="2"/>
            <a:r>
              <a:rPr lang="en-US" dirty="0" smtClean="0"/>
              <a:t>White Icicle</a:t>
            </a:r>
          </a:p>
          <a:p>
            <a:pPr lvl="2"/>
            <a:r>
              <a:rPr lang="en-US" dirty="0" smtClean="0"/>
              <a:t>Cherry Bell</a:t>
            </a:r>
          </a:p>
          <a:p>
            <a:pPr lvl="2"/>
            <a:r>
              <a:rPr lang="en-US" dirty="0" smtClean="0"/>
              <a:t>Champion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Turnip Roots(40-65 days to harvest)</a:t>
            </a:r>
          </a:p>
          <a:p>
            <a:pPr lvl="1"/>
            <a:r>
              <a:rPr lang="en-US" dirty="0" smtClean="0"/>
              <a:t>Variety</a:t>
            </a:r>
          </a:p>
          <a:p>
            <a:pPr lvl="2"/>
            <a:r>
              <a:rPr lang="en-US" dirty="0" smtClean="0"/>
              <a:t>Purple Top</a:t>
            </a:r>
          </a:p>
          <a:p>
            <a:pPr lvl="2"/>
            <a:r>
              <a:rPr lang="en-US" dirty="0" smtClean="0"/>
              <a:t>White Globe</a:t>
            </a:r>
          </a:p>
          <a:p>
            <a:pPr lvl="2"/>
            <a:r>
              <a:rPr lang="en-US" dirty="0" smtClean="0"/>
              <a:t>Tokyo Hybrid</a:t>
            </a:r>
          </a:p>
          <a:p>
            <a:pPr lvl="2"/>
            <a:r>
              <a:rPr lang="en-US" dirty="0" smtClean="0"/>
              <a:t>Just Right</a:t>
            </a:r>
          </a:p>
          <a:p>
            <a:pPr lvl="2"/>
            <a:r>
              <a:rPr lang="en-US" dirty="0" smtClean="0"/>
              <a:t>White Lady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64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Aug 1-Sept. 30</a:t>
            </a:r>
          </a:p>
          <a:p>
            <a:pPr lvl="1"/>
            <a:r>
              <a:rPr lang="en-US" dirty="0" smtClean="0"/>
              <a:t>Turnip Greens (30-40 days to harvest)</a:t>
            </a:r>
          </a:p>
          <a:p>
            <a:pPr lvl="1"/>
            <a:r>
              <a:rPr lang="en-US" dirty="0" smtClean="0"/>
              <a:t>Variety</a:t>
            </a:r>
          </a:p>
          <a:p>
            <a:pPr lvl="2"/>
            <a:r>
              <a:rPr lang="en-US" dirty="0" smtClean="0"/>
              <a:t>Seven Top</a:t>
            </a:r>
          </a:p>
          <a:p>
            <a:pPr lvl="2"/>
            <a:r>
              <a:rPr lang="en-US" dirty="0" smtClean="0"/>
              <a:t>All Top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Sept 10-Sept 20</a:t>
            </a:r>
          </a:p>
          <a:p>
            <a:pPr lvl="1"/>
            <a:r>
              <a:rPr lang="en-US" dirty="0" smtClean="0"/>
              <a:t>Spinach (40-50 days to harvest)</a:t>
            </a:r>
            <a:endParaRPr lang="en-US" dirty="0"/>
          </a:p>
          <a:p>
            <a:pPr lvl="1"/>
            <a:r>
              <a:rPr lang="en-US" dirty="0" smtClean="0"/>
              <a:t>Variety</a:t>
            </a:r>
          </a:p>
          <a:p>
            <a:pPr lvl="2"/>
            <a:r>
              <a:rPr lang="en-US" dirty="0" smtClean="0"/>
              <a:t>Longstanding</a:t>
            </a:r>
          </a:p>
          <a:p>
            <a:pPr lvl="2"/>
            <a:r>
              <a:rPr lang="en-US" dirty="0" smtClean="0"/>
              <a:t>Bloomsdale</a:t>
            </a:r>
          </a:p>
          <a:p>
            <a:pPr lvl="2"/>
            <a:r>
              <a:rPr lang="en-US" dirty="0" err="1" smtClean="0"/>
              <a:t>Tyee</a:t>
            </a:r>
            <a:endParaRPr lang="en-US" dirty="0" smtClean="0"/>
          </a:p>
          <a:p>
            <a:pPr lvl="2"/>
            <a:r>
              <a:rPr lang="en-US" dirty="0" smtClean="0"/>
              <a:t>Melody</a:t>
            </a:r>
          </a:p>
        </p:txBody>
      </p:sp>
    </p:spTree>
    <p:extLst>
      <p:ext uri="{BB962C8B-B14F-4D97-AF65-F5344CB8AC3E}">
        <p14:creationId xmlns:p14="http://schemas.microsoft.com/office/powerpoint/2010/main" val="355481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But I Want Fresh Veggies in the Winter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47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     </a:t>
            </a:r>
            <a:r>
              <a:rPr lang="en-US" dirty="0" smtClean="0"/>
              <a:t>Using a Cold Frame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Aug 1-Oct 1</a:t>
            </a:r>
          </a:p>
          <a:p>
            <a:pPr lvl="1"/>
            <a:r>
              <a:rPr lang="en-US" dirty="0" smtClean="0"/>
              <a:t>Kale</a:t>
            </a:r>
          </a:p>
          <a:p>
            <a:r>
              <a:rPr lang="en-US" dirty="0" smtClean="0"/>
              <a:t>Aug 1-Sept 15</a:t>
            </a:r>
          </a:p>
          <a:p>
            <a:pPr lvl="1"/>
            <a:r>
              <a:rPr lang="en-US" dirty="0" smtClean="0"/>
              <a:t>Broccoli</a:t>
            </a:r>
          </a:p>
          <a:p>
            <a:pPr lvl="1"/>
            <a:r>
              <a:rPr lang="en-US" dirty="0" smtClean="0"/>
              <a:t>Cauliflower</a:t>
            </a:r>
          </a:p>
          <a:p>
            <a:r>
              <a:rPr lang="en-US" dirty="0" smtClean="0"/>
              <a:t>Aug 1-Oct 1</a:t>
            </a:r>
          </a:p>
          <a:p>
            <a:pPr lvl="1"/>
            <a:r>
              <a:rPr lang="en-US" dirty="0" smtClean="0"/>
              <a:t>Garlic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Sept 1-Nov 1</a:t>
            </a:r>
          </a:p>
          <a:p>
            <a:pPr lvl="1"/>
            <a:r>
              <a:rPr lang="en-US" dirty="0" smtClean="0"/>
              <a:t>Carrots</a:t>
            </a:r>
          </a:p>
          <a:p>
            <a:pPr lvl="1"/>
            <a:r>
              <a:rPr lang="en-US" dirty="0" smtClean="0"/>
              <a:t>Turnips</a:t>
            </a:r>
          </a:p>
          <a:p>
            <a:pPr lvl="1"/>
            <a:r>
              <a:rPr lang="en-US" dirty="0" smtClean="0"/>
              <a:t>Lettuce</a:t>
            </a:r>
          </a:p>
          <a:p>
            <a:pPr lvl="1"/>
            <a:r>
              <a:rPr lang="en-US" dirty="0" smtClean="0"/>
              <a:t>Leeks</a:t>
            </a:r>
          </a:p>
          <a:p>
            <a:r>
              <a:rPr lang="en-US" dirty="0" smtClean="0"/>
              <a:t>Sept 1-Dec 1</a:t>
            </a:r>
          </a:p>
          <a:p>
            <a:pPr lvl="1"/>
            <a:r>
              <a:rPr lang="en-US" dirty="0" smtClean="0"/>
              <a:t>Radish</a:t>
            </a:r>
          </a:p>
          <a:p>
            <a:pPr lvl="1"/>
            <a:r>
              <a:rPr lang="en-US" dirty="0" smtClean="0"/>
              <a:t>Beets</a:t>
            </a:r>
          </a:p>
          <a:p>
            <a:pPr lvl="1"/>
            <a:r>
              <a:rPr lang="en-US" dirty="0" smtClean="0"/>
              <a:t>Spinach</a:t>
            </a:r>
          </a:p>
          <a:p>
            <a:pPr lvl="1"/>
            <a:r>
              <a:rPr lang="en-US" dirty="0" smtClean="0"/>
              <a:t>Onions</a:t>
            </a:r>
          </a:p>
          <a:p>
            <a:pPr lvl="1"/>
            <a:r>
              <a:rPr lang="en-US" dirty="0" smtClean="0"/>
              <a:t>Cabbage</a:t>
            </a:r>
          </a:p>
          <a:p>
            <a:pPr lvl="1"/>
            <a:r>
              <a:rPr lang="en-US" dirty="0" smtClean="0"/>
              <a:t>Peas</a:t>
            </a:r>
            <a:endParaRPr lang="en-US" dirty="0"/>
          </a:p>
        </p:txBody>
      </p:sp>
      <p:pic>
        <p:nvPicPr>
          <p:cNvPr id="5" name="Picture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152400"/>
            <a:ext cx="2209800" cy="212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40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Maintain Moisture During Germination</a:t>
            </a:r>
          </a:p>
          <a:p>
            <a:pPr lvl="1"/>
            <a:r>
              <a:rPr lang="en-US" dirty="0" smtClean="0"/>
              <a:t>Water soil before planting fall garden</a:t>
            </a:r>
          </a:p>
          <a:p>
            <a:pPr lvl="2"/>
            <a:r>
              <a:rPr lang="en-US" dirty="0" smtClean="0"/>
              <a:t>Increase available moisture</a:t>
            </a:r>
          </a:p>
          <a:p>
            <a:pPr lvl="2"/>
            <a:r>
              <a:rPr lang="en-US" dirty="0" smtClean="0"/>
              <a:t>Reduce crusting</a:t>
            </a:r>
          </a:p>
          <a:p>
            <a:pPr lvl="1"/>
            <a:r>
              <a:rPr lang="en-US" dirty="0" smtClean="0"/>
              <a:t>Plant seeds ¼ inch deeper than you would in spring</a:t>
            </a:r>
          </a:p>
          <a:p>
            <a:pPr lvl="2"/>
            <a:r>
              <a:rPr lang="en-US" dirty="0" smtClean="0"/>
              <a:t>Reduces the chance of seed drying out</a:t>
            </a:r>
          </a:p>
          <a:p>
            <a:pPr lvl="1"/>
            <a:r>
              <a:rPr lang="en-US" dirty="0" smtClean="0"/>
              <a:t>Mulch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Planting Seed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75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Old Man Winter is Coming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 to Protect Your Plants and Extend the Season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30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 heavyweight row cover can provide an additional 4 to 8 degrees of protection depending on weight of fabric</a:t>
            </a:r>
          </a:p>
          <a:p>
            <a:pPr lvl="1"/>
            <a:r>
              <a:rPr lang="en-US" dirty="0" smtClean="0"/>
              <a:t>Can be draped on top of the plants to protect them</a:t>
            </a:r>
          </a:p>
          <a:p>
            <a:pPr lvl="1"/>
            <a:r>
              <a:rPr lang="en-US" dirty="0" smtClean="0"/>
              <a:t>Or supported by wire hoops</a:t>
            </a:r>
          </a:p>
          <a:p>
            <a:r>
              <a:rPr lang="en-US" dirty="0" smtClean="0"/>
              <a:t>Cold frames can be constructed from wood, concrete blocks or straw bales</a:t>
            </a:r>
          </a:p>
          <a:p>
            <a:pPr lvl="1"/>
            <a:r>
              <a:rPr lang="en-US" dirty="0" smtClean="0"/>
              <a:t>Be sure to add a clear lid of some sort such as old windows or </a:t>
            </a:r>
            <a:r>
              <a:rPr lang="en-US" dirty="0" err="1" smtClean="0"/>
              <a:t>plexiglass</a:t>
            </a:r>
            <a:endParaRPr lang="en-US" dirty="0" smtClean="0"/>
          </a:p>
          <a:p>
            <a:pPr lvl="1"/>
            <a:r>
              <a:rPr lang="en-US" dirty="0" smtClean="0"/>
              <a:t>If temps get really low you can throw a blanket over </a:t>
            </a:r>
            <a:r>
              <a:rPr lang="en-US" dirty="0" smtClean="0"/>
              <a:t>it</a:t>
            </a:r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****Ventilation maybe needed during the day for both methods of protection.  Temperatures should not go above 65 degrees.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Covering Your Crops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11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Pay close attention to the watering needs of your plants during September &amp; October</a:t>
            </a:r>
          </a:p>
          <a:p>
            <a:pPr lvl="1"/>
            <a:r>
              <a:rPr lang="en-US" dirty="0" smtClean="0"/>
              <a:t>It’s still warm inside the frames which will increase evaporation and will increase the plants’ need </a:t>
            </a:r>
            <a:r>
              <a:rPr lang="en-US" smtClean="0"/>
              <a:t>for water</a:t>
            </a:r>
            <a:endParaRPr lang="en-US" dirty="0" smtClean="0"/>
          </a:p>
          <a:p>
            <a:r>
              <a:rPr lang="en-US" dirty="0" smtClean="0"/>
              <a:t>November to February the secret to watering cold frames is to do very little and the coldest of those months do none at all</a:t>
            </a:r>
          </a:p>
          <a:p>
            <a:pPr lvl="1"/>
            <a:r>
              <a:rPr lang="en-US" dirty="0" smtClean="0"/>
              <a:t>Evaporation is reduced when the sun is low during the winter months.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Watering a Cold Frame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43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Ways to Extend the Season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" r="4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Row Covers</a:t>
            </a:r>
          </a:p>
          <a:p>
            <a:r>
              <a:rPr lang="en-US" dirty="0" smtClean="0"/>
              <a:t>With Christmas Lights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40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Row Cover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3" b="8793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53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Ways to Extend the Season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0000">
            <a:off x="2695903" y="666965"/>
            <a:ext cx="3747933" cy="359801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Cold Frame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0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Ways to Extend the Season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58" b="14058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Cold Frame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60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Ways to Extend the Season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61" b="2486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Hoop House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44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Hoop House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6" r="2886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68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Hoop House within a Hoop House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" r="276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87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HAPPY GARDENING!!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87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403</TotalTime>
  <Words>808</Words>
  <Application>Microsoft Office PowerPoint</Application>
  <PresentationFormat>On-screen Show (4:3)</PresentationFormat>
  <Paragraphs>206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Hardcover</vt:lpstr>
      <vt:lpstr>FALL GARDENING</vt:lpstr>
      <vt:lpstr>Plant a Garden in  Fall???</vt:lpstr>
      <vt:lpstr>What’s the Secret?</vt:lpstr>
      <vt:lpstr>PowerPoint Presentation</vt:lpstr>
      <vt:lpstr>What are the advantages?</vt:lpstr>
      <vt:lpstr>Advantages</vt:lpstr>
      <vt:lpstr>What can you plant now?</vt:lpstr>
      <vt:lpstr>July 1-Aug 1</vt:lpstr>
      <vt:lpstr>July 1-Aug 1</vt:lpstr>
      <vt:lpstr>July 1-Sept 1</vt:lpstr>
      <vt:lpstr>PowerPoint Presentation</vt:lpstr>
      <vt:lpstr>July 15-Aug 15</vt:lpstr>
      <vt:lpstr>July 15-Aug 15</vt:lpstr>
      <vt:lpstr>Aug 1-Sept 15</vt:lpstr>
      <vt:lpstr>PowerPoint Presentation</vt:lpstr>
      <vt:lpstr>But I Want Fresh Veggies in the Winter</vt:lpstr>
      <vt:lpstr>If      Using a Cold Frame</vt:lpstr>
      <vt:lpstr>When Planting Seed</vt:lpstr>
      <vt:lpstr>Old Man Winter is Coming</vt:lpstr>
      <vt:lpstr>Covering Your Crops</vt:lpstr>
      <vt:lpstr>Watering a Cold Frame</vt:lpstr>
      <vt:lpstr>Ways to Extend the Season</vt:lpstr>
      <vt:lpstr>Row Cover</vt:lpstr>
      <vt:lpstr>Ways to Extend the Season</vt:lpstr>
      <vt:lpstr>Ways to Extend the Season</vt:lpstr>
      <vt:lpstr>Ways to Extend the Season</vt:lpstr>
      <vt:lpstr>Hoop House</vt:lpstr>
      <vt:lpstr>Hoop House within a Hoop House</vt:lpstr>
      <vt:lpstr>Any 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 GARDENING</dc:title>
  <dc:creator>lectro</dc:creator>
  <cp:lastModifiedBy>lectro</cp:lastModifiedBy>
  <cp:revision>34</cp:revision>
  <dcterms:created xsi:type="dcterms:W3CDTF">2012-08-30T00:22:54Z</dcterms:created>
  <dcterms:modified xsi:type="dcterms:W3CDTF">2013-07-20T14:07:19Z</dcterms:modified>
</cp:coreProperties>
</file>