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1pPr>
    <a:lvl2pPr indent="228600"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2pPr>
    <a:lvl3pPr indent="457200"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3pPr>
    <a:lvl4pPr indent="685800"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4pPr>
    <a:lvl5pPr indent="914400"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5pPr>
    <a:lvl6pPr indent="1143000"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6pPr>
    <a:lvl7pPr indent="1371600"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7pPr>
    <a:lvl8pPr indent="1600200"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8pPr>
    <a:lvl9pPr indent="1828800" latinLnBrk="0">
      <a:defRPr sz="1200">
        <a:solidFill>
          <a:srgbClr val="FFFFFF"/>
        </a:solidFill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92D0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/>
          <p:nvPr>
            <p:ph type="ctrTitle"/>
          </p:nvPr>
        </p:nvSpPr>
        <p:spPr>
          <a:xfrm>
            <a:off x="1524000" y="675860"/>
            <a:ext cx="9144000" cy="4075045"/>
          </a:xfrm>
          <a:prstGeom prst="rect">
            <a:avLst/>
          </a:prstGeom>
        </p:spPr>
        <p:txBody>
          <a:bodyPr/>
          <a:lstStyle/>
          <a:p>
            <a:pPr>
              <a:defRPr sz="5400">
                <a:solidFill>
                  <a:srgbClr val="FF0000"/>
                </a:solidFill>
              </a:defRPr>
            </a:pPr>
            <a:r>
              <a:t>Wilson County </a:t>
            </a:r>
            <a:br/>
            <a:r>
              <a:t>Master Gardeners</a:t>
            </a:r>
            <a:br/>
            <a:br/>
            <a:r>
              <a:t>Cedars of Lebanon </a:t>
            </a:r>
            <a:br/>
            <a:r>
              <a:t>Butterfly Garden</a:t>
            </a:r>
          </a:p>
        </p:txBody>
      </p:sp>
      <p:sp>
        <p:nvSpPr>
          <p:cNvPr id="113" name="TextBox 2"/>
          <p:cNvSpPr txBox="1"/>
          <p:nvPr/>
        </p:nvSpPr>
        <p:spPr>
          <a:xfrm>
            <a:off x="2305878" y="5317435"/>
            <a:ext cx="7484165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Co-Chairs:  Linda Robertson and Kathy Powers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33773" y="0"/>
            <a:ext cx="5133976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3362" y="0"/>
            <a:ext cx="9185276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3362" y="0"/>
            <a:ext cx="9185276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3362" y="0"/>
            <a:ext cx="9185276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5E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