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7" r:id="rId3"/>
    <p:sldId id="263" r:id="rId4"/>
    <p:sldId id="268" r:id="rId5"/>
    <p:sldId id="259" r:id="rId6"/>
    <p:sldId id="258" r:id="rId7"/>
    <p:sldId id="260" r:id="rId8"/>
    <p:sldId id="261" r:id="rId9"/>
    <p:sldId id="262" r:id="rId10"/>
    <p:sldId id="264" r:id="rId11"/>
    <p:sldId id="265" r:id="rId12"/>
    <p:sldId id="269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AB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66" y="5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6D5AEF-AEE1-4C1E-B1E1-9FE509C8270F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AACCFBE-31C9-45A1-9D78-2D3C3209EB7E}">
      <dgm:prSet/>
      <dgm:spPr/>
      <dgm:t>
        <a:bodyPr/>
        <a:lstStyle/>
        <a:p>
          <a:r>
            <a:rPr lang="en-US" i="1" dirty="0"/>
            <a:t>Noun- </a:t>
          </a:r>
          <a:r>
            <a:rPr lang="en-US" dirty="0"/>
            <a:t>a mixture that consists largely of decayed organic matter and is used for fertilizing and conditioning land</a:t>
          </a:r>
        </a:p>
      </dgm:t>
    </dgm:pt>
    <dgm:pt modelId="{CFCA0949-3F47-4CA1-8395-D9188C07F0F8}" type="parTrans" cxnId="{585C8D73-A5B9-45A4-A235-916F753DB40B}">
      <dgm:prSet/>
      <dgm:spPr/>
      <dgm:t>
        <a:bodyPr/>
        <a:lstStyle/>
        <a:p>
          <a:endParaRPr lang="en-US"/>
        </a:p>
      </dgm:t>
    </dgm:pt>
    <dgm:pt modelId="{24598A70-5453-42A7-888E-369DADC2D1F7}" type="sibTrans" cxnId="{585C8D73-A5B9-45A4-A235-916F753DB40B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AAEC4AE8-78B2-4A60-8DF0-445F6FC7033B}">
      <dgm:prSet/>
      <dgm:spPr/>
      <dgm:t>
        <a:bodyPr/>
        <a:lstStyle/>
        <a:p>
          <a:r>
            <a:rPr lang="en-US" i="1" dirty="0"/>
            <a:t>Verb-</a:t>
          </a:r>
          <a:r>
            <a:rPr lang="en-US" dirty="0"/>
            <a:t> to convert (a material, such as plant debris) to compost</a:t>
          </a:r>
        </a:p>
      </dgm:t>
    </dgm:pt>
    <dgm:pt modelId="{6432595D-26D2-4F24-8D2A-7772ABB42D2F}" type="parTrans" cxnId="{6A22FDC7-09BB-41E2-97B0-E29527273C27}">
      <dgm:prSet/>
      <dgm:spPr/>
      <dgm:t>
        <a:bodyPr/>
        <a:lstStyle/>
        <a:p>
          <a:endParaRPr lang="en-US"/>
        </a:p>
      </dgm:t>
    </dgm:pt>
    <dgm:pt modelId="{C59A5AA5-8222-4968-BC17-E7325D29BCA4}" type="sibTrans" cxnId="{6A22FDC7-09BB-41E2-97B0-E29527273C27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BC0E3726-978F-418C-8B5D-B82BB8E8405B}" type="pres">
      <dgm:prSet presAssocID="{CB6D5AEF-AEE1-4C1E-B1E1-9FE509C8270F}" presName="Name0" presStyleCnt="0">
        <dgm:presLayoutVars>
          <dgm:animLvl val="lvl"/>
          <dgm:resizeHandles val="exact"/>
        </dgm:presLayoutVars>
      </dgm:prSet>
      <dgm:spPr/>
    </dgm:pt>
    <dgm:pt modelId="{DC44E928-0A0A-46C0-AC01-C1AED83879F6}" type="pres">
      <dgm:prSet presAssocID="{EAACCFBE-31C9-45A1-9D78-2D3C3209EB7E}" presName="compositeNode" presStyleCnt="0">
        <dgm:presLayoutVars>
          <dgm:bulletEnabled val="1"/>
        </dgm:presLayoutVars>
      </dgm:prSet>
      <dgm:spPr/>
    </dgm:pt>
    <dgm:pt modelId="{3F10B2A6-FBCC-44F4-BBD2-1B2C0C00612E}" type="pres">
      <dgm:prSet presAssocID="{EAACCFBE-31C9-45A1-9D78-2D3C3209EB7E}" presName="bgRect" presStyleLbl="bgAccFollowNode1" presStyleIdx="0" presStyleCnt="2"/>
      <dgm:spPr/>
    </dgm:pt>
    <dgm:pt modelId="{E54D72E8-6ED2-4984-BB13-8447D34463F6}" type="pres">
      <dgm:prSet presAssocID="{24598A70-5453-42A7-888E-369DADC2D1F7}" presName="sibTransNodeCircle" presStyleLbl="alignNode1" presStyleIdx="0" presStyleCnt="4">
        <dgm:presLayoutVars>
          <dgm:chMax val="0"/>
          <dgm:bulletEnabled/>
        </dgm:presLayoutVars>
      </dgm:prSet>
      <dgm:spPr/>
    </dgm:pt>
    <dgm:pt modelId="{C598A4CC-E5A6-4214-BF02-72A5B3C56448}" type="pres">
      <dgm:prSet presAssocID="{EAACCFBE-31C9-45A1-9D78-2D3C3209EB7E}" presName="bottomLine" presStyleLbl="alignNode1" presStyleIdx="1" presStyleCnt="4">
        <dgm:presLayoutVars/>
      </dgm:prSet>
      <dgm:spPr/>
    </dgm:pt>
    <dgm:pt modelId="{AC1BA146-E6DB-400E-BC8B-86EB288FA456}" type="pres">
      <dgm:prSet presAssocID="{EAACCFBE-31C9-45A1-9D78-2D3C3209EB7E}" presName="nodeText" presStyleLbl="bgAccFollowNode1" presStyleIdx="0" presStyleCnt="2">
        <dgm:presLayoutVars>
          <dgm:bulletEnabled val="1"/>
        </dgm:presLayoutVars>
      </dgm:prSet>
      <dgm:spPr/>
    </dgm:pt>
    <dgm:pt modelId="{E7E6F08C-4182-4732-A65E-2870FE9C04F1}" type="pres">
      <dgm:prSet presAssocID="{24598A70-5453-42A7-888E-369DADC2D1F7}" presName="sibTrans" presStyleCnt="0"/>
      <dgm:spPr/>
    </dgm:pt>
    <dgm:pt modelId="{EB9C346D-C4DC-4F17-BAA5-BF789F986E10}" type="pres">
      <dgm:prSet presAssocID="{AAEC4AE8-78B2-4A60-8DF0-445F6FC7033B}" presName="compositeNode" presStyleCnt="0">
        <dgm:presLayoutVars>
          <dgm:bulletEnabled val="1"/>
        </dgm:presLayoutVars>
      </dgm:prSet>
      <dgm:spPr/>
    </dgm:pt>
    <dgm:pt modelId="{C7EFB990-95CF-4974-A9FF-68E1C1C71228}" type="pres">
      <dgm:prSet presAssocID="{AAEC4AE8-78B2-4A60-8DF0-445F6FC7033B}" presName="bgRect" presStyleLbl="bgAccFollowNode1" presStyleIdx="1" presStyleCnt="2"/>
      <dgm:spPr/>
    </dgm:pt>
    <dgm:pt modelId="{21D15221-CF83-4949-8EFB-D1C2EEAF45C7}" type="pres">
      <dgm:prSet presAssocID="{C59A5AA5-8222-4968-BC17-E7325D29BCA4}" presName="sibTransNodeCircle" presStyleLbl="alignNode1" presStyleIdx="2" presStyleCnt="4">
        <dgm:presLayoutVars>
          <dgm:chMax val="0"/>
          <dgm:bulletEnabled/>
        </dgm:presLayoutVars>
      </dgm:prSet>
      <dgm:spPr/>
    </dgm:pt>
    <dgm:pt modelId="{DDAC84D7-C701-4065-B336-134C31C1EFE1}" type="pres">
      <dgm:prSet presAssocID="{AAEC4AE8-78B2-4A60-8DF0-445F6FC7033B}" presName="bottomLine" presStyleLbl="alignNode1" presStyleIdx="3" presStyleCnt="4">
        <dgm:presLayoutVars/>
      </dgm:prSet>
      <dgm:spPr/>
    </dgm:pt>
    <dgm:pt modelId="{F9E7F420-9C0E-4FDD-9233-74F428C0ECA2}" type="pres">
      <dgm:prSet presAssocID="{AAEC4AE8-78B2-4A60-8DF0-445F6FC7033B}" presName="nodeText" presStyleLbl="bgAccFollowNode1" presStyleIdx="1" presStyleCnt="2">
        <dgm:presLayoutVars>
          <dgm:bulletEnabled val="1"/>
        </dgm:presLayoutVars>
      </dgm:prSet>
      <dgm:spPr/>
    </dgm:pt>
  </dgm:ptLst>
  <dgm:cxnLst>
    <dgm:cxn modelId="{E94D2603-37CA-4475-8009-DD9E07433BD7}" type="presOf" srcId="{EAACCFBE-31C9-45A1-9D78-2D3C3209EB7E}" destId="{AC1BA146-E6DB-400E-BC8B-86EB288FA456}" srcOrd="1" destOrd="0" presId="urn:microsoft.com/office/officeart/2016/7/layout/BasicLinearProcessNumbered"/>
    <dgm:cxn modelId="{E499552B-67F8-416D-BEAB-0C40779BD16B}" type="presOf" srcId="{AAEC4AE8-78B2-4A60-8DF0-445F6FC7033B}" destId="{F9E7F420-9C0E-4FDD-9233-74F428C0ECA2}" srcOrd="1" destOrd="0" presId="urn:microsoft.com/office/officeart/2016/7/layout/BasicLinearProcessNumbered"/>
    <dgm:cxn modelId="{BA7EE03E-5FED-4F74-883F-431CBF2A4E5E}" type="presOf" srcId="{CB6D5AEF-AEE1-4C1E-B1E1-9FE509C8270F}" destId="{BC0E3726-978F-418C-8B5D-B82BB8E8405B}" srcOrd="0" destOrd="0" presId="urn:microsoft.com/office/officeart/2016/7/layout/BasicLinearProcessNumbered"/>
    <dgm:cxn modelId="{790BD26D-D025-4E99-9E11-25AA6AAFDB3B}" type="presOf" srcId="{EAACCFBE-31C9-45A1-9D78-2D3C3209EB7E}" destId="{3F10B2A6-FBCC-44F4-BBD2-1B2C0C00612E}" srcOrd="0" destOrd="0" presId="urn:microsoft.com/office/officeart/2016/7/layout/BasicLinearProcessNumbered"/>
    <dgm:cxn modelId="{585C8D73-A5B9-45A4-A235-916F753DB40B}" srcId="{CB6D5AEF-AEE1-4C1E-B1E1-9FE509C8270F}" destId="{EAACCFBE-31C9-45A1-9D78-2D3C3209EB7E}" srcOrd="0" destOrd="0" parTransId="{CFCA0949-3F47-4CA1-8395-D9188C07F0F8}" sibTransId="{24598A70-5453-42A7-888E-369DADC2D1F7}"/>
    <dgm:cxn modelId="{E0F24786-8CAD-42C7-B6B2-ACC6CB845F55}" type="presOf" srcId="{C59A5AA5-8222-4968-BC17-E7325D29BCA4}" destId="{21D15221-CF83-4949-8EFB-D1C2EEAF45C7}" srcOrd="0" destOrd="0" presId="urn:microsoft.com/office/officeart/2016/7/layout/BasicLinearProcessNumbered"/>
    <dgm:cxn modelId="{87B4A2B6-C2F1-4262-8D8E-C6A0B332F086}" type="presOf" srcId="{AAEC4AE8-78B2-4A60-8DF0-445F6FC7033B}" destId="{C7EFB990-95CF-4974-A9FF-68E1C1C71228}" srcOrd="0" destOrd="0" presId="urn:microsoft.com/office/officeart/2016/7/layout/BasicLinearProcessNumbered"/>
    <dgm:cxn modelId="{6A22FDC7-09BB-41E2-97B0-E29527273C27}" srcId="{CB6D5AEF-AEE1-4C1E-B1E1-9FE509C8270F}" destId="{AAEC4AE8-78B2-4A60-8DF0-445F6FC7033B}" srcOrd="1" destOrd="0" parTransId="{6432595D-26D2-4F24-8D2A-7772ABB42D2F}" sibTransId="{C59A5AA5-8222-4968-BC17-E7325D29BCA4}"/>
    <dgm:cxn modelId="{479693CE-D6C4-443B-A4C6-81B43D23EC5F}" type="presOf" srcId="{24598A70-5453-42A7-888E-369DADC2D1F7}" destId="{E54D72E8-6ED2-4984-BB13-8447D34463F6}" srcOrd="0" destOrd="0" presId="urn:microsoft.com/office/officeart/2016/7/layout/BasicLinearProcessNumbered"/>
    <dgm:cxn modelId="{9115C645-7ED5-4843-A095-1A7947CE0CE5}" type="presParOf" srcId="{BC0E3726-978F-418C-8B5D-B82BB8E8405B}" destId="{DC44E928-0A0A-46C0-AC01-C1AED83879F6}" srcOrd="0" destOrd="0" presId="urn:microsoft.com/office/officeart/2016/7/layout/BasicLinearProcessNumbered"/>
    <dgm:cxn modelId="{CBD527C3-8FFE-4BBE-A91A-DAE4F1A8A173}" type="presParOf" srcId="{DC44E928-0A0A-46C0-AC01-C1AED83879F6}" destId="{3F10B2A6-FBCC-44F4-BBD2-1B2C0C00612E}" srcOrd="0" destOrd="0" presId="urn:microsoft.com/office/officeart/2016/7/layout/BasicLinearProcessNumbered"/>
    <dgm:cxn modelId="{EEC6FE63-BB60-4980-8A44-591254BB2F1F}" type="presParOf" srcId="{DC44E928-0A0A-46C0-AC01-C1AED83879F6}" destId="{E54D72E8-6ED2-4984-BB13-8447D34463F6}" srcOrd="1" destOrd="0" presId="urn:microsoft.com/office/officeart/2016/7/layout/BasicLinearProcessNumbered"/>
    <dgm:cxn modelId="{747466CE-9D61-429D-B831-A1CC9DBFCCDC}" type="presParOf" srcId="{DC44E928-0A0A-46C0-AC01-C1AED83879F6}" destId="{C598A4CC-E5A6-4214-BF02-72A5B3C56448}" srcOrd="2" destOrd="0" presId="urn:microsoft.com/office/officeart/2016/7/layout/BasicLinearProcessNumbered"/>
    <dgm:cxn modelId="{AB8CD0F6-1ACC-4C9A-892A-6BB0C11B289C}" type="presParOf" srcId="{DC44E928-0A0A-46C0-AC01-C1AED83879F6}" destId="{AC1BA146-E6DB-400E-BC8B-86EB288FA456}" srcOrd="3" destOrd="0" presId="urn:microsoft.com/office/officeart/2016/7/layout/BasicLinearProcessNumbered"/>
    <dgm:cxn modelId="{5AB0683B-6AA5-4E3B-AD95-CC652F753250}" type="presParOf" srcId="{BC0E3726-978F-418C-8B5D-B82BB8E8405B}" destId="{E7E6F08C-4182-4732-A65E-2870FE9C04F1}" srcOrd="1" destOrd="0" presId="urn:microsoft.com/office/officeart/2016/7/layout/BasicLinearProcessNumbered"/>
    <dgm:cxn modelId="{743C8D7E-35E7-4387-8CE0-812D9B8CF749}" type="presParOf" srcId="{BC0E3726-978F-418C-8B5D-B82BB8E8405B}" destId="{EB9C346D-C4DC-4F17-BAA5-BF789F986E10}" srcOrd="2" destOrd="0" presId="urn:microsoft.com/office/officeart/2016/7/layout/BasicLinearProcessNumbered"/>
    <dgm:cxn modelId="{EFE895AE-0CDB-4A76-9599-94A25FDF9666}" type="presParOf" srcId="{EB9C346D-C4DC-4F17-BAA5-BF789F986E10}" destId="{C7EFB990-95CF-4974-A9FF-68E1C1C71228}" srcOrd="0" destOrd="0" presId="urn:microsoft.com/office/officeart/2016/7/layout/BasicLinearProcessNumbered"/>
    <dgm:cxn modelId="{A1FA6288-98EA-4C03-9A74-84BF6DE4A9A6}" type="presParOf" srcId="{EB9C346D-C4DC-4F17-BAA5-BF789F986E10}" destId="{21D15221-CF83-4949-8EFB-D1C2EEAF45C7}" srcOrd="1" destOrd="0" presId="urn:microsoft.com/office/officeart/2016/7/layout/BasicLinearProcessNumbered"/>
    <dgm:cxn modelId="{C10CB3F8-77A8-45A2-9C22-2ACCB5FF5764}" type="presParOf" srcId="{EB9C346D-C4DC-4F17-BAA5-BF789F986E10}" destId="{DDAC84D7-C701-4065-B336-134C31C1EFE1}" srcOrd="2" destOrd="0" presId="urn:microsoft.com/office/officeart/2016/7/layout/BasicLinearProcessNumbered"/>
    <dgm:cxn modelId="{6B98BF75-F3C3-4339-969F-FA4A05C87BBA}" type="presParOf" srcId="{EB9C346D-C4DC-4F17-BAA5-BF789F986E10}" destId="{F9E7F420-9C0E-4FDD-9233-74F428C0ECA2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CEBB67-79CB-4BA2-B3F1-7F85178107CF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5390C16D-D93C-4850-B150-77C39EC756D2}">
      <dgm:prSet phldrT="[Text]" custT="1"/>
      <dgm:spPr/>
      <dgm:t>
        <a:bodyPr/>
        <a:lstStyle/>
        <a:p>
          <a:r>
            <a:rPr lang="en-US" sz="2000" b="1" dirty="0"/>
            <a:t>“Waste” </a:t>
          </a:r>
        </a:p>
      </dgm:t>
    </dgm:pt>
    <dgm:pt modelId="{5F667CB8-1E3F-45CF-95BA-4787F772DE52}" type="parTrans" cxnId="{EB7ADCB9-C7EF-4798-B463-81A8A7008CCB}">
      <dgm:prSet/>
      <dgm:spPr/>
      <dgm:t>
        <a:bodyPr/>
        <a:lstStyle/>
        <a:p>
          <a:endParaRPr lang="en-US" sz="1600" b="1"/>
        </a:p>
      </dgm:t>
    </dgm:pt>
    <dgm:pt modelId="{EFFBF77A-DB7B-4C0F-A934-A5D99EE7B726}" type="sibTrans" cxnId="{EB7ADCB9-C7EF-4798-B463-81A8A7008CCB}">
      <dgm:prSet custT="1"/>
      <dgm:spPr/>
      <dgm:t>
        <a:bodyPr/>
        <a:lstStyle/>
        <a:p>
          <a:endParaRPr lang="en-US" sz="1600" b="1"/>
        </a:p>
      </dgm:t>
    </dgm:pt>
    <dgm:pt modelId="{5B38B3BB-CBD4-48C4-A1E0-567FE020F353}">
      <dgm:prSet phldrT="[Text]" custT="1"/>
      <dgm:spPr/>
      <dgm:t>
        <a:bodyPr/>
        <a:lstStyle/>
        <a:p>
          <a:r>
            <a:rPr lang="en-US" sz="2000" b="1" dirty="0"/>
            <a:t>Compost</a:t>
          </a:r>
        </a:p>
      </dgm:t>
    </dgm:pt>
    <dgm:pt modelId="{04265256-C0EE-4A32-9F16-6202D9E674FA}" type="parTrans" cxnId="{FB2D8B8C-99AC-4379-BADD-2E54745F1C93}">
      <dgm:prSet/>
      <dgm:spPr/>
      <dgm:t>
        <a:bodyPr/>
        <a:lstStyle/>
        <a:p>
          <a:endParaRPr lang="en-US" sz="1600" b="1"/>
        </a:p>
      </dgm:t>
    </dgm:pt>
    <dgm:pt modelId="{A2CB837A-6EC7-44A8-96A6-55EE64FF5707}" type="sibTrans" cxnId="{FB2D8B8C-99AC-4379-BADD-2E54745F1C93}">
      <dgm:prSet/>
      <dgm:spPr/>
      <dgm:t>
        <a:bodyPr/>
        <a:lstStyle/>
        <a:p>
          <a:endParaRPr lang="en-US" sz="1600" b="1"/>
        </a:p>
      </dgm:t>
    </dgm:pt>
    <dgm:pt modelId="{0D972E42-C3B1-43D8-BD59-41204F936B5D}">
      <dgm:prSet custT="1"/>
      <dgm:spPr/>
      <dgm:t>
        <a:bodyPr/>
        <a:lstStyle/>
        <a:p>
          <a:r>
            <a:rPr lang="en-US" sz="2000" b="1" dirty="0"/>
            <a:t>Heat</a:t>
          </a:r>
        </a:p>
      </dgm:t>
    </dgm:pt>
    <dgm:pt modelId="{394C1991-D751-438D-806C-962AC5B9E6B0}" type="parTrans" cxnId="{8835B40B-8AD9-4853-A4A9-781FECB0B07C}">
      <dgm:prSet/>
      <dgm:spPr/>
      <dgm:t>
        <a:bodyPr/>
        <a:lstStyle/>
        <a:p>
          <a:endParaRPr lang="en-US" sz="1600" b="1"/>
        </a:p>
      </dgm:t>
    </dgm:pt>
    <dgm:pt modelId="{6F5196BE-A660-4F9C-85E4-678D22A632C9}" type="sibTrans" cxnId="{8835B40B-8AD9-4853-A4A9-781FECB0B07C}">
      <dgm:prSet custT="1"/>
      <dgm:spPr/>
      <dgm:t>
        <a:bodyPr/>
        <a:lstStyle/>
        <a:p>
          <a:endParaRPr lang="en-US" sz="1600" b="1"/>
        </a:p>
      </dgm:t>
    </dgm:pt>
    <dgm:pt modelId="{ABBE96A0-1ABE-41C3-AD92-4EB1C04A0A5B}">
      <dgm:prSet custT="1"/>
      <dgm:spPr/>
      <dgm:t>
        <a:bodyPr/>
        <a:lstStyle/>
        <a:p>
          <a:r>
            <a:rPr lang="en-US" sz="2000" b="1" dirty="0"/>
            <a:t>Moisture</a:t>
          </a:r>
        </a:p>
      </dgm:t>
    </dgm:pt>
    <dgm:pt modelId="{D5229CFF-1996-4E6B-9487-F83B53FE7D90}" type="parTrans" cxnId="{178D1F5C-F535-47BD-85F9-B27A2908013B}">
      <dgm:prSet/>
      <dgm:spPr/>
      <dgm:t>
        <a:bodyPr/>
        <a:lstStyle/>
        <a:p>
          <a:endParaRPr lang="en-US" sz="1600" b="1"/>
        </a:p>
      </dgm:t>
    </dgm:pt>
    <dgm:pt modelId="{705D7747-9352-4695-B67A-35BF96EC74DC}" type="sibTrans" cxnId="{178D1F5C-F535-47BD-85F9-B27A2908013B}">
      <dgm:prSet custT="1"/>
      <dgm:spPr/>
      <dgm:t>
        <a:bodyPr/>
        <a:lstStyle/>
        <a:p>
          <a:endParaRPr lang="en-US" sz="1600" b="1"/>
        </a:p>
      </dgm:t>
    </dgm:pt>
    <dgm:pt modelId="{A832492F-41E5-4671-96B0-407834E281BE}">
      <dgm:prSet custT="1"/>
      <dgm:spPr/>
      <dgm:t>
        <a:bodyPr/>
        <a:lstStyle/>
        <a:p>
          <a:r>
            <a:rPr lang="en-US" sz="2000" b="1" dirty="0"/>
            <a:t>Oxygen</a:t>
          </a:r>
        </a:p>
      </dgm:t>
    </dgm:pt>
    <dgm:pt modelId="{2E86BF9D-C5F2-4E95-BAB6-AAF5059AC152}" type="parTrans" cxnId="{E5C77CAC-7D0F-40FF-AD21-4F582AA8BF60}">
      <dgm:prSet/>
      <dgm:spPr/>
      <dgm:t>
        <a:bodyPr/>
        <a:lstStyle/>
        <a:p>
          <a:endParaRPr lang="en-US" sz="1600" b="1"/>
        </a:p>
      </dgm:t>
    </dgm:pt>
    <dgm:pt modelId="{B7504540-1ACF-4A1D-B233-C632ABBF2339}" type="sibTrans" cxnId="{E5C77CAC-7D0F-40FF-AD21-4F582AA8BF60}">
      <dgm:prSet custT="1"/>
      <dgm:spPr/>
      <dgm:t>
        <a:bodyPr/>
        <a:lstStyle/>
        <a:p>
          <a:endParaRPr lang="en-US" sz="1600" b="1"/>
        </a:p>
      </dgm:t>
    </dgm:pt>
    <dgm:pt modelId="{A009E616-D2BB-4DBA-8C85-F8D60C994986}" type="pres">
      <dgm:prSet presAssocID="{5ACEBB67-79CB-4BA2-B3F1-7F85178107CF}" presName="linearFlow" presStyleCnt="0">
        <dgm:presLayoutVars>
          <dgm:dir/>
          <dgm:resizeHandles val="exact"/>
        </dgm:presLayoutVars>
      </dgm:prSet>
      <dgm:spPr/>
    </dgm:pt>
    <dgm:pt modelId="{92805531-B442-43F4-AB23-CA9CE23A9F82}" type="pres">
      <dgm:prSet presAssocID="{5390C16D-D93C-4850-B150-77C39EC756D2}" presName="node" presStyleLbl="node1" presStyleIdx="0" presStyleCnt="5" custScaleX="170041" custScaleY="165365" custLinFactX="-32561" custLinFactNeighborX="-100000" custLinFactNeighborY="2586">
        <dgm:presLayoutVars>
          <dgm:bulletEnabled val="1"/>
        </dgm:presLayoutVars>
      </dgm:prSet>
      <dgm:spPr/>
    </dgm:pt>
    <dgm:pt modelId="{6108EB9C-9F27-42B5-B9A6-63AD6E5DCAA8}" type="pres">
      <dgm:prSet presAssocID="{EFFBF77A-DB7B-4C0F-A934-A5D99EE7B726}" presName="spacerL" presStyleCnt="0"/>
      <dgm:spPr/>
    </dgm:pt>
    <dgm:pt modelId="{E81122F5-B920-469F-88D1-5F9D3EE16482}" type="pres">
      <dgm:prSet presAssocID="{EFFBF77A-DB7B-4C0F-A934-A5D99EE7B726}" presName="sibTrans" presStyleLbl="sibTrans2D1" presStyleIdx="0" presStyleCnt="4"/>
      <dgm:spPr/>
    </dgm:pt>
    <dgm:pt modelId="{37F058A8-73B7-40BB-8D61-67729616AA40}" type="pres">
      <dgm:prSet presAssocID="{EFFBF77A-DB7B-4C0F-A934-A5D99EE7B726}" presName="spacerR" presStyleCnt="0"/>
      <dgm:spPr/>
    </dgm:pt>
    <dgm:pt modelId="{88287A2A-3FC2-4667-B684-D53A279491F3}" type="pres">
      <dgm:prSet presAssocID="{0D972E42-C3B1-43D8-BD59-41204F936B5D}" presName="node" presStyleLbl="node1" presStyleIdx="1" presStyleCnt="5" custScaleX="170041" custScaleY="165365">
        <dgm:presLayoutVars>
          <dgm:bulletEnabled val="1"/>
        </dgm:presLayoutVars>
      </dgm:prSet>
      <dgm:spPr/>
    </dgm:pt>
    <dgm:pt modelId="{364FFE97-6120-403A-BD42-157A2D76DAE0}" type="pres">
      <dgm:prSet presAssocID="{6F5196BE-A660-4F9C-85E4-678D22A632C9}" presName="spacerL" presStyleCnt="0"/>
      <dgm:spPr/>
    </dgm:pt>
    <dgm:pt modelId="{0F6E2C86-EA77-4FAD-B976-0FE9CA7F27B4}" type="pres">
      <dgm:prSet presAssocID="{6F5196BE-A660-4F9C-85E4-678D22A632C9}" presName="sibTrans" presStyleLbl="sibTrans2D1" presStyleIdx="1" presStyleCnt="4"/>
      <dgm:spPr/>
    </dgm:pt>
    <dgm:pt modelId="{3E88B33B-AF65-461B-9CEB-79A3921EA64D}" type="pres">
      <dgm:prSet presAssocID="{6F5196BE-A660-4F9C-85E4-678D22A632C9}" presName="spacerR" presStyleCnt="0"/>
      <dgm:spPr/>
    </dgm:pt>
    <dgm:pt modelId="{EE2505CB-D2F0-4C4F-95BC-9B1AEC586A79}" type="pres">
      <dgm:prSet presAssocID="{ABBE96A0-1ABE-41C3-AD92-4EB1C04A0A5B}" presName="node" presStyleLbl="node1" presStyleIdx="2" presStyleCnt="5" custScaleX="170041" custScaleY="165365">
        <dgm:presLayoutVars>
          <dgm:bulletEnabled val="1"/>
        </dgm:presLayoutVars>
      </dgm:prSet>
      <dgm:spPr/>
    </dgm:pt>
    <dgm:pt modelId="{F3955DB7-D48C-4A1B-BB74-0A30CD365AA4}" type="pres">
      <dgm:prSet presAssocID="{705D7747-9352-4695-B67A-35BF96EC74DC}" presName="spacerL" presStyleCnt="0"/>
      <dgm:spPr/>
    </dgm:pt>
    <dgm:pt modelId="{78E6A75E-73B6-4FAB-BF1F-696FFC9BF6A6}" type="pres">
      <dgm:prSet presAssocID="{705D7747-9352-4695-B67A-35BF96EC74DC}" presName="sibTrans" presStyleLbl="sibTrans2D1" presStyleIdx="2" presStyleCnt="4"/>
      <dgm:spPr/>
    </dgm:pt>
    <dgm:pt modelId="{00AAA638-7799-446F-AFB2-27BA58F3A3D1}" type="pres">
      <dgm:prSet presAssocID="{705D7747-9352-4695-B67A-35BF96EC74DC}" presName="spacerR" presStyleCnt="0"/>
      <dgm:spPr/>
    </dgm:pt>
    <dgm:pt modelId="{23B08D0C-6C55-4439-804F-197E1EB29DB7}" type="pres">
      <dgm:prSet presAssocID="{A832492F-41E5-4671-96B0-407834E281BE}" presName="node" presStyleLbl="node1" presStyleIdx="3" presStyleCnt="5" custScaleX="170041" custScaleY="165365">
        <dgm:presLayoutVars>
          <dgm:bulletEnabled val="1"/>
        </dgm:presLayoutVars>
      </dgm:prSet>
      <dgm:spPr/>
    </dgm:pt>
    <dgm:pt modelId="{1CAFC80A-8EE3-4FB4-B230-DC4F1E51DF5A}" type="pres">
      <dgm:prSet presAssocID="{B7504540-1ACF-4A1D-B233-C632ABBF2339}" presName="spacerL" presStyleCnt="0"/>
      <dgm:spPr/>
    </dgm:pt>
    <dgm:pt modelId="{5AEDD56D-9DE9-4EE8-B065-7A7DEBE39DD3}" type="pres">
      <dgm:prSet presAssocID="{B7504540-1ACF-4A1D-B233-C632ABBF2339}" presName="sibTrans" presStyleLbl="sibTrans2D1" presStyleIdx="3" presStyleCnt="4"/>
      <dgm:spPr/>
    </dgm:pt>
    <dgm:pt modelId="{E518B2DB-0206-4136-9396-82D3F79C464B}" type="pres">
      <dgm:prSet presAssocID="{B7504540-1ACF-4A1D-B233-C632ABBF2339}" presName="spacerR" presStyleCnt="0"/>
      <dgm:spPr/>
    </dgm:pt>
    <dgm:pt modelId="{2C363B34-EF91-4748-AEF3-AAF77FD23E07}" type="pres">
      <dgm:prSet presAssocID="{5B38B3BB-CBD4-48C4-A1E0-567FE020F353}" presName="node" presStyleLbl="node1" presStyleIdx="4" presStyleCnt="5" custScaleX="170041" custScaleY="165365">
        <dgm:presLayoutVars>
          <dgm:bulletEnabled val="1"/>
        </dgm:presLayoutVars>
      </dgm:prSet>
      <dgm:spPr/>
    </dgm:pt>
  </dgm:ptLst>
  <dgm:cxnLst>
    <dgm:cxn modelId="{8835B40B-8AD9-4853-A4A9-781FECB0B07C}" srcId="{5ACEBB67-79CB-4BA2-B3F1-7F85178107CF}" destId="{0D972E42-C3B1-43D8-BD59-41204F936B5D}" srcOrd="1" destOrd="0" parTransId="{394C1991-D751-438D-806C-962AC5B9E6B0}" sibTransId="{6F5196BE-A660-4F9C-85E4-678D22A632C9}"/>
    <dgm:cxn modelId="{E4FB292E-0212-4AC4-9FE7-009029420B54}" type="presOf" srcId="{B7504540-1ACF-4A1D-B233-C632ABBF2339}" destId="{5AEDD56D-9DE9-4EE8-B065-7A7DEBE39DD3}" srcOrd="0" destOrd="0" presId="urn:microsoft.com/office/officeart/2005/8/layout/equation1"/>
    <dgm:cxn modelId="{1EFCB239-8BC9-4348-8A38-F9965569EF48}" type="presOf" srcId="{5ACEBB67-79CB-4BA2-B3F1-7F85178107CF}" destId="{A009E616-D2BB-4DBA-8C85-F8D60C994986}" srcOrd="0" destOrd="0" presId="urn:microsoft.com/office/officeart/2005/8/layout/equation1"/>
    <dgm:cxn modelId="{8E2E053A-C818-421B-8BB4-637AEB3428AD}" type="presOf" srcId="{EFFBF77A-DB7B-4C0F-A934-A5D99EE7B726}" destId="{E81122F5-B920-469F-88D1-5F9D3EE16482}" srcOrd="0" destOrd="0" presId="urn:microsoft.com/office/officeart/2005/8/layout/equation1"/>
    <dgm:cxn modelId="{5F120340-931B-4774-9F28-B70E7C17D898}" type="presOf" srcId="{5390C16D-D93C-4850-B150-77C39EC756D2}" destId="{92805531-B442-43F4-AB23-CA9CE23A9F82}" srcOrd="0" destOrd="0" presId="urn:microsoft.com/office/officeart/2005/8/layout/equation1"/>
    <dgm:cxn modelId="{178D1F5C-F535-47BD-85F9-B27A2908013B}" srcId="{5ACEBB67-79CB-4BA2-B3F1-7F85178107CF}" destId="{ABBE96A0-1ABE-41C3-AD92-4EB1C04A0A5B}" srcOrd="2" destOrd="0" parTransId="{D5229CFF-1996-4E6B-9487-F83B53FE7D90}" sibTransId="{705D7747-9352-4695-B67A-35BF96EC74DC}"/>
    <dgm:cxn modelId="{FB2D8B8C-99AC-4379-BADD-2E54745F1C93}" srcId="{5ACEBB67-79CB-4BA2-B3F1-7F85178107CF}" destId="{5B38B3BB-CBD4-48C4-A1E0-567FE020F353}" srcOrd="4" destOrd="0" parTransId="{04265256-C0EE-4A32-9F16-6202D9E674FA}" sibTransId="{A2CB837A-6EC7-44A8-96A6-55EE64FF5707}"/>
    <dgm:cxn modelId="{CB8500A7-212E-4FF5-863B-367173E5BF42}" type="presOf" srcId="{705D7747-9352-4695-B67A-35BF96EC74DC}" destId="{78E6A75E-73B6-4FAB-BF1F-696FFC9BF6A6}" srcOrd="0" destOrd="0" presId="urn:microsoft.com/office/officeart/2005/8/layout/equation1"/>
    <dgm:cxn modelId="{E5C77CAC-7D0F-40FF-AD21-4F582AA8BF60}" srcId="{5ACEBB67-79CB-4BA2-B3F1-7F85178107CF}" destId="{A832492F-41E5-4671-96B0-407834E281BE}" srcOrd="3" destOrd="0" parTransId="{2E86BF9D-C5F2-4E95-BAB6-AAF5059AC152}" sibTransId="{B7504540-1ACF-4A1D-B233-C632ABBF2339}"/>
    <dgm:cxn modelId="{EB7ADCB9-C7EF-4798-B463-81A8A7008CCB}" srcId="{5ACEBB67-79CB-4BA2-B3F1-7F85178107CF}" destId="{5390C16D-D93C-4850-B150-77C39EC756D2}" srcOrd="0" destOrd="0" parTransId="{5F667CB8-1E3F-45CF-95BA-4787F772DE52}" sibTransId="{EFFBF77A-DB7B-4C0F-A934-A5D99EE7B726}"/>
    <dgm:cxn modelId="{E7C39CBD-840E-4008-91B2-8F0ED4081BC2}" type="presOf" srcId="{A832492F-41E5-4671-96B0-407834E281BE}" destId="{23B08D0C-6C55-4439-804F-197E1EB29DB7}" srcOrd="0" destOrd="0" presId="urn:microsoft.com/office/officeart/2005/8/layout/equation1"/>
    <dgm:cxn modelId="{B096FFDB-9DAE-46A3-80AF-F823531B79E1}" type="presOf" srcId="{6F5196BE-A660-4F9C-85E4-678D22A632C9}" destId="{0F6E2C86-EA77-4FAD-B976-0FE9CA7F27B4}" srcOrd="0" destOrd="0" presId="urn:microsoft.com/office/officeart/2005/8/layout/equation1"/>
    <dgm:cxn modelId="{4F6100E1-CE30-483D-B0A0-8C0459821C4B}" type="presOf" srcId="{5B38B3BB-CBD4-48C4-A1E0-567FE020F353}" destId="{2C363B34-EF91-4748-AEF3-AAF77FD23E07}" srcOrd="0" destOrd="0" presId="urn:microsoft.com/office/officeart/2005/8/layout/equation1"/>
    <dgm:cxn modelId="{F1533BE3-2D48-40FF-9B62-823B68BD548B}" type="presOf" srcId="{0D972E42-C3B1-43D8-BD59-41204F936B5D}" destId="{88287A2A-3FC2-4667-B684-D53A279491F3}" srcOrd="0" destOrd="0" presId="urn:microsoft.com/office/officeart/2005/8/layout/equation1"/>
    <dgm:cxn modelId="{B5565FFC-3C7B-497C-84ED-046741ADFA7C}" type="presOf" srcId="{ABBE96A0-1ABE-41C3-AD92-4EB1C04A0A5B}" destId="{EE2505CB-D2F0-4C4F-95BC-9B1AEC586A79}" srcOrd="0" destOrd="0" presId="urn:microsoft.com/office/officeart/2005/8/layout/equation1"/>
    <dgm:cxn modelId="{CD30266E-9E28-4623-B776-EB253B1439E3}" type="presParOf" srcId="{A009E616-D2BB-4DBA-8C85-F8D60C994986}" destId="{92805531-B442-43F4-AB23-CA9CE23A9F82}" srcOrd="0" destOrd="0" presId="urn:microsoft.com/office/officeart/2005/8/layout/equation1"/>
    <dgm:cxn modelId="{FE3D1BDB-2EA0-4805-B127-B367C6BF5110}" type="presParOf" srcId="{A009E616-D2BB-4DBA-8C85-F8D60C994986}" destId="{6108EB9C-9F27-42B5-B9A6-63AD6E5DCAA8}" srcOrd="1" destOrd="0" presId="urn:microsoft.com/office/officeart/2005/8/layout/equation1"/>
    <dgm:cxn modelId="{E007F89D-1479-4606-B710-8112AFA8D0A5}" type="presParOf" srcId="{A009E616-D2BB-4DBA-8C85-F8D60C994986}" destId="{E81122F5-B920-469F-88D1-5F9D3EE16482}" srcOrd="2" destOrd="0" presId="urn:microsoft.com/office/officeart/2005/8/layout/equation1"/>
    <dgm:cxn modelId="{5AE0E649-4A19-4F09-BE71-85DB096CAFA2}" type="presParOf" srcId="{A009E616-D2BB-4DBA-8C85-F8D60C994986}" destId="{37F058A8-73B7-40BB-8D61-67729616AA40}" srcOrd="3" destOrd="0" presId="urn:microsoft.com/office/officeart/2005/8/layout/equation1"/>
    <dgm:cxn modelId="{FA5B2455-D0BC-47A8-A48F-4C2C54A4FDD5}" type="presParOf" srcId="{A009E616-D2BB-4DBA-8C85-F8D60C994986}" destId="{88287A2A-3FC2-4667-B684-D53A279491F3}" srcOrd="4" destOrd="0" presId="urn:microsoft.com/office/officeart/2005/8/layout/equation1"/>
    <dgm:cxn modelId="{48AB3BB5-3A63-4C2C-8682-30273AA2DE98}" type="presParOf" srcId="{A009E616-D2BB-4DBA-8C85-F8D60C994986}" destId="{364FFE97-6120-403A-BD42-157A2D76DAE0}" srcOrd="5" destOrd="0" presId="urn:microsoft.com/office/officeart/2005/8/layout/equation1"/>
    <dgm:cxn modelId="{ED34BC69-8BB8-48F2-B52E-3D515A220E5F}" type="presParOf" srcId="{A009E616-D2BB-4DBA-8C85-F8D60C994986}" destId="{0F6E2C86-EA77-4FAD-B976-0FE9CA7F27B4}" srcOrd="6" destOrd="0" presId="urn:microsoft.com/office/officeart/2005/8/layout/equation1"/>
    <dgm:cxn modelId="{234DD434-4C1D-4C0D-AC27-3E2AF0A01C50}" type="presParOf" srcId="{A009E616-D2BB-4DBA-8C85-F8D60C994986}" destId="{3E88B33B-AF65-461B-9CEB-79A3921EA64D}" srcOrd="7" destOrd="0" presId="urn:microsoft.com/office/officeart/2005/8/layout/equation1"/>
    <dgm:cxn modelId="{15D780ED-EBBA-49D9-8E5C-78E854A8B901}" type="presParOf" srcId="{A009E616-D2BB-4DBA-8C85-F8D60C994986}" destId="{EE2505CB-D2F0-4C4F-95BC-9B1AEC586A79}" srcOrd="8" destOrd="0" presId="urn:microsoft.com/office/officeart/2005/8/layout/equation1"/>
    <dgm:cxn modelId="{F1E5FB80-E9EA-4AA5-918E-6A3595AD7F0A}" type="presParOf" srcId="{A009E616-D2BB-4DBA-8C85-F8D60C994986}" destId="{F3955DB7-D48C-4A1B-BB74-0A30CD365AA4}" srcOrd="9" destOrd="0" presId="urn:microsoft.com/office/officeart/2005/8/layout/equation1"/>
    <dgm:cxn modelId="{7D419570-1BBF-4683-AF76-B90F9CE7EED1}" type="presParOf" srcId="{A009E616-D2BB-4DBA-8C85-F8D60C994986}" destId="{78E6A75E-73B6-4FAB-BF1F-696FFC9BF6A6}" srcOrd="10" destOrd="0" presId="urn:microsoft.com/office/officeart/2005/8/layout/equation1"/>
    <dgm:cxn modelId="{5F39213B-5DFE-4AFE-9C43-A1F6F762A1A8}" type="presParOf" srcId="{A009E616-D2BB-4DBA-8C85-F8D60C994986}" destId="{00AAA638-7799-446F-AFB2-27BA58F3A3D1}" srcOrd="11" destOrd="0" presId="urn:microsoft.com/office/officeart/2005/8/layout/equation1"/>
    <dgm:cxn modelId="{99567314-AF71-4EDF-8E0B-FAE0F13DB361}" type="presParOf" srcId="{A009E616-D2BB-4DBA-8C85-F8D60C994986}" destId="{23B08D0C-6C55-4439-804F-197E1EB29DB7}" srcOrd="12" destOrd="0" presId="urn:microsoft.com/office/officeart/2005/8/layout/equation1"/>
    <dgm:cxn modelId="{DD6320E1-4AAE-4F93-A3A6-6E6490C000A7}" type="presParOf" srcId="{A009E616-D2BB-4DBA-8C85-F8D60C994986}" destId="{1CAFC80A-8EE3-4FB4-B230-DC4F1E51DF5A}" srcOrd="13" destOrd="0" presId="urn:microsoft.com/office/officeart/2005/8/layout/equation1"/>
    <dgm:cxn modelId="{88E2E777-CF22-456B-B1F8-BBF55482EC2A}" type="presParOf" srcId="{A009E616-D2BB-4DBA-8C85-F8D60C994986}" destId="{5AEDD56D-9DE9-4EE8-B065-7A7DEBE39DD3}" srcOrd="14" destOrd="0" presId="urn:microsoft.com/office/officeart/2005/8/layout/equation1"/>
    <dgm:cxn modelId="{72949AE3-B6D5-4D10-8945-5436C50AACA9}" type="presParOf" srcId="{A009E616-D2BB-4DBA-8C85-F8D60C994986}" destId="{E518B2DB-0206-4136-9396-82D3F79C464B}" srcOrd="15" destOrd="0" presId="urn:microsoft.com/office/officeart/2005/8/layout/equation1"/>
    <dgm:cxn modelId="{5A7DF571-4CB7-43FD-A9AB-7F2419DB89DC}" type="presParOf" srcId="{A009E616-D2BB-4DBA-8C85-F8D60C994986}" destId="{2C363B34-EF91-4748-AEF3-AAF77FD23E07}" srcOrd="16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E65470-6EEF-485B-8F69-787BD50B86E8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F07CBDF-4A89-4E22-9DC3-B3112283FEB9}">
      <dgm:prSet phldrT="[Text]"/>
      <dgm:spPr/>
      <dgm:t>
        <a:bodyPr/>
        <a:lstStyle/>
        <a:p>
          <a:r>
            <a:rPr lang="en-US" dirty="0"/>
            <a:t>Capacity</a:t>
          </a:r>
        </a:p>
      </dgm:t>
    </dgm:pt>
    <dgm:pt modelId="{13DAC65B-4F7F-4F0D-A0BA-011E66B7EDBA}" type="parTrans" cxnId="{71216CC5-7ED7-4CB2-8266-C9EA569DF42C}">
      <dgm:prSet/>
      <dgm:spPr/>
      <dgm:t>
        <a:bodyPr/>
        <a:lstStyle/>
        <a:p>
          <a:endParaRPr lang="en-US"/>
        </a:p>
      </dgm:t>
    </dgm:pt>
    <dgm:pt modelId="{B46084AD-0788-4095-ACBC-818C51E9031D}" type="sibTrans" cxnId="{71216CC5-7ED7-4CB2-8266-C9EA569DF42C}">
      <dgm:prSet/>
      <dgm:spPr/>
      <dgm:t>
        <a:bodyPr/>
        <a:lstStyle/>
        <a:p>
          <a:endParaRPr lang="en-US"/>
        </a:p>
      </dgm:t>
    </dgm:pt>
    <dgm:pt modelId="{356A5F2D-F5C5-4181-8924-F2EA78877785}">
      <dgm:prSet phldrT="[Text]"/>
      <dgm:spPr/>
      <dgm:t>
        <a:bodyPr/>
        <a:lstStyle/>
        <a:p>
          <a:r>
            <a:rPr lang="en-US" dirty="0"/>
            <a:t>Turning</a:t>
          </a:r>
        </a:p>
      </dgm:t>
    </dgm:pt>
    <dgm:pt modelId="{4E648143-B80A-403D-B2B6-57DE93C72776}" type="parTrans" cxnId="{0A390523-9F12-465E-9CA6-2C60935C6C33}">
      <dgm:prSet/>
      <dgm:spPr/>
      <dgm:t>
        <a:bodyPr/>
        <a:lstStyle/>
        <a:p>
          <a:endParaRPr lang="en-US"/>
        </a:p>
      </dgm:t>
    </dgm:pt>
    <dgm:pt modelId="{40C1BB3E-ACC1-42A3-AEAA-A23718FF800D}" type="sibTrans" cxnId="{0A390523-9F12-465E-9CA6-2C60935C6C33}">
      <dgm:prSet/>
      <dgm:spPr/>
      <dgm:t>
        <a:bodyPr/>
        <a:lstStyle/>
        <a:p>
          <a:endParaRPr lang="en-US"/>
        </a:p>
      </dgm:t>
    </dgm:pt>
    <dgm:pt modelId="{02246C76-D835-4AEE-B5D8-3B9F0043FD8A}">
      <dgm:prSet phldrT="[Text]"/>
      <dgm:spPr/>
      <dgm:t>
        <a:bodyPr/>
        <a:lstStyle/>
        <a:p>
          <a:r>
            <a:rPr lang="en-US" dirty="0"/>
            <a:t>Sun Exposure</a:t>
          </a:r>
        </a:p>
      </dgm:t>
    </dgm:pt>
    <dgm:pt modelId="{CDFA1020-322A-4E14-B2F0-D7B4617D5C22}" type="parTrans" cxnId="{69142116-3309-413C-8044-35CFC8415C1A}">
      <dgm:prSet/>
      <dgm:spPr/>
      <dgm:t>
        <a:bodyPr/>
        <a:lstStyle/>
        <a:p>
          <a:endParaRPr lang="en-US"/>
        </a:p>
      </dgm:t>
    </dgm:pt>
    <dgm:pt modelId="{AB3846F3-0D4A-4773-B2BD-11ACBE4EB030}" type="sibTrans" cxnId="{69142116-3309-413C-8044-35CFC8415C1A}">
      <dgm:prSet/>
      <dgm:spPr/>
      <dgm:t>
        <a:bodyPr/>
        <a:lstStyle/>
        <a:p>
          <a:endParaRPr lang="en-US"/>
        </a:p>
      </dgm:t>
    </dgm:pt>
    <dgm:pt modelId="{859B24F2-37DD-43A8-95D7-7269CBDBD6C1}" type="pres">
      <dgm:prSet presAssocID="{70E65470-6EEF-485B-8F69-787BD50B86E8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3BF5E4D9-CA58-454E-B3B1-A30A7AEB4EEE}" type="pres">
      <dgm:prSet presAssocID="{02246C76-D835-4AEE-B5D8-3B9F0043FD8A}" presName="Accent3" presStyleCnt="0"/>
      <dgm:spPr/>
    </dgm:pt>
    <dgm:pt modelId="{76DD4ED2-3AE8-4725-B7B1-EDD468568F79}" type="pres">
      <dgm:prSet presAssocID="{02246C76-D835-4AEE-B5D8-3B9F0043FD8A}" presName="Accent" presStyleLbl="node1" presStyleIdx="0" presStyleCnt="3"/>
      <dgm:spPr/>
    </dgm:pt>
    <dgm:pt modelId="{2EE2716C-1E29-4827-A3B9-5A0E9CF21B05}" type="pres">
      <dgm:prSet presAssocID="{02246C76-D835-4AEE-B5D8-3B9F0043FD8A}" presName="ParentBackground3" presStyleCnt="0"/>
      <dgm:spPr/>
    </dgm:pt>
    <dgm:pt modelId="{92BA1877-17D4-4837-8869-0921E5BAFC76}" type="pres">
      <dgm:prSet presAssocID="{02246C76-D835-4AEE-B5D8-3B9F0043FD8A}" presName="ParentBackground" presStyleLbl="fgAcc1" presStyleIdx="0" presStyleCnt="3"/>
      <dgm:spPr/>
    </dgm:pt>
    <dgm:pt modelId="{0E12D65F-5BF2-47F0-B14D-12503E3EC930}" type="pres">
      <dgm:prSet presAssocID="{02246C76-D835-4AEE-B5D8-3B9F0043FD8A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0C7C73F5-01A6-4540-8D7F-527691467435}" type="pres">
      <dgm:prSet presAssocID="{356A5F2D-F5C5-4181-8924-F2EA78877785}" presName="Accent2" presStyleCnt="0"/>
      <dgm:spPr/>
    </dgm:pt>
    <dgm:pt modelId="{74FBC960-CA52-49F8-8576-5AD6AD942201}" type="pres">
      <dgm:prSet presAssocID="{356A5F2D-F5C5-4181-8924-F2EA78877785}" presName="Accent" presStyleLbl="node1" presStyleIdx="1" presStyleCnt="3"/>
      <dgm:spPr/>
    </dgm:pt>
    <dgm:pt modelId="{0785F444-B15D-4716-9115-02CA3F29B53E}" type="pres">
      <dgm:prSet presAssocID="{356A5F2D-F5C5-4181-8924-F2EA78877785}" presName="ParentBackground2" presStyleCnt="0"/>
      <dgm:spPr/>
    </dgm:pt>
    <dgm:pt modelId="{86108519-E0FC-4BA8-BDC6-BFECCE88C68B}" type="pres">
      <dgm:prSet presAssocID="{356A5F2D-F5C5-4181-8924-F2EA78877785}" presName="ParentBackground" presStyleLbl="fgAcc1" presStyleIdx="1" presStyleCnt="3"/>
      <dgm:spPr/>
    </dgm:pt>
    <dgm:pt modelId="{9861E4EC-9CD2-4963-98C1-2A9A130CF37D}" type="pres">
      <dgm:prSet presAssocID="{356A5F2D-F5C5-4181-8924-F2EA78877785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2381587C-368A-411F-ACFA-5FE997B2DD4F}" type="pres">
      <dgm:prSet presAssocID="{7F07CBDF-4A89-4E22-9DC3-B3112283FEB9}" presName="Accent1" presStyleCnt="0"/>
      <dgm:spPr/>
    </dgm:pt>
    <dgm:pt modelId="{B98D0D2A-30D3-45FD-89EF-8C7777393988}" type="pres">
      <dgm:prSet presAssocID="{7F07CBDF-4A89-4E22-9DC3-B3112283FEB9}" presName="Accent" presStyleLbl="node1" presStyleIdx="2" presStyleCnt="3"/>
      <dgm:spPr/>
    </dgm:pt>
    <dgm:pt modelId="{9461BD81-AE62-4AE6-9F9D-96BA401193CB}" type="pres">
      <dgm:prSet presAssocID="{7F07CBDF-4A89-4E22-9DC3-B3112283FEB9}" presName="ParentBackground1" presStyleCnt="0"/>
      <dgm:spPr/>
    </dgm:pt>
    <dgm:pt modelId="{7A41FFF5-D57F-4565-A227-CBB902B5CA54}" type="pres">
      <dgm:prSet presAssocID="{7F07CBDF-4A89-4E22-9DC3-B3112283FEB9}" presName="ParentBackground" presStyleLbl="fgAcc1" presStyleIdx="2" presStyleCnt="3"/>
      <dgm:spPr/>
    </dgm:pt>
    <dgm:pt modelId="{29AA6548-683F-420A-8D03-5202431D938D}" type="pres">
      <dgm:prSet presAssocID="{7F07CBDF-4A89-4E22-9DC3-B3112283FEB9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69142116-3309-413C-8044-35CFC8415C1A}" srcId="{70E65470-6EEF-485B-8F69-787BD50B86E8}" destId="{02246C76-D835-4AEE-B5D8-3B9F0043FD8A}" srcOrd="2" destOrd="0" parTransId="{CDFA1020-322A-4E14-B2F0-D7B4617D5C22}" sibTransId="{AB3846F3-0D4A-4773-B2BD-11ACBE4EB030}"/>
    <dgm:cxn modelId="{0A390523-9F12-465E-9CA6-2C60935C6C33}" srcId="{70E65470-6EEF-485B-8F69-787BD50B86E8}" destId="{356A5F2D-F5C5-4181-8924-F2EA78877785}" srcOrd="1" destOrd="0" parTransId="{4E648143-B80A-403D-B2B6-57DE93C72776}" sibTransId="{40C1BB3E-ACC1-42A3-AEAA-A23718FF800D}"/>
    <dgm:cxn modelId="{0863C838-F213-469F-B99D-997CE9634745}" type="presOf" srcId="{356A5F2D-F5C5-4181-8924-F2EA78877785}" destId="{86108519-E0FC-4BA8-BDC6-BFECCE88C68B}" srcOrd="0" destOrd="0" presId="urn:microsoft.com/office/officeart/2011/layout/CircleProcess"/>
    <dgm:cxn modelId="{02C7F371-0DF6-4BCC-8ACA-0EEBFD3F9B5B}" type="presOf" srcId="{7F07CBDF-4A89-4E22-9DC3-B3112283FEB9}" destId="{7A41FFF5-D57F-4565-A227-CBB902B5CA54}" srcOrd="0" destOrd="0" presId="urn:microsoft.com/office/officeart/2011/layout/CircleProcess"/>
    <dgm:cxn modelId="{B46A5D58-8A52-49DF-A6E8-BDC31CD18C1F}" type="presOf" srcId="{02246C76-D835-4AEE-B5D8-3B9F0043FD8A}" destId="{0E12D65F-5BF2-47F0-B14D-12503E3EC930}" srcOrd="1" destOrd="0" presId="urn:microsoft.com/office/officeart/2011/layout/CircleProcess"/>
    <dgm:cxn modelId="{5F0A9A95-A385-4520-9743-359407A787C6}" type="presOf" srcId="{02246C76-D835-4AEE-B5D8-3B9F0043FD8A}" destId="{92BA1877-17D4-4837-8869-0921E5BAFC76}" srcOrd="0" destOrd="0" presId="urn:microsoft.com/office/officeart/2011/layout/CircleProcess"/>
    <dgm:cxn modelId="{EB46A5AB-08AC-436D-A0F2-5F14612FCC55}" type="presOf" srcId="{356A5F2D-F5C5-4181-8924-F2EA78877785}" destId="{9861E4EC-9CD2-4963-98C1-2A9A130CF37D}" srcOrd="1" destOrd="0" presId="urn:microsoft.com/office/officeart/2011/layout/CircleProcess"/>
    <dgm:cxn modelId="{8265D8AC-C098-4A70-8FFD-B4CB4176CE5B}" type="presOf" srcId="{7F07CBDF-4A89-4E22-9DC3-B3112283FEB9}" destId="{29AA6548-683F-420A-8D03-5202431D938D}" srcOrd="1" destOrd="0" presId="urn:microsoft.com/office/officeart/2011/layout/CircleProcess"/>
    <dgm:cxn modelId="{B22977B5-4152-48E0-8B65-E82B00D320E9}" type="presOf" srcId="{70E65470-6EEF-485B-8F69-787BD50B86E8}" destId="{859B24F2-37DD-43A8-95D7-7269CBDBD6C1}" srcOrd="0" destOrd="0" presId="urn:microsoft.com/office/officeart/2011/layout/CircleProcess"/>
    <dgm:cxn modelId="{71216CC5-7ED7-4CB2-8266-C9EA569DF42C}" srcId="{70E65470-6EEF-485B-8F69-787BD50B86E8}" destId="{7F07CBDF-4A89-4E22-9DC3-B3112283FEB9}" srcOrd="0" destOrd="0" parTransId="{13DAC65B-4F7F-4F0D-A0BA-011E66B7EDBA}" sibTransId="{B46084AD-0788-4095-ACBC-818C51E9031D}"/>
    <dgm:cxn modelId="{E442416D-9241-4230-B86D-4BBF794A19C0}" type="presParOf" srcId="{859B24F2-37DD-43A8-95D7-7269CBDBD6C1}" destId="{3BF5E4D9-CA58-454E-B3B1-A30A7AEB4EEE}" srcOrd="0" destOrd="0" presId="urn:microsoft.com/office/officeart/2011/layout/CircleProcess"/>
    <dgm:cxn modelId="{9410A279-6C41-408F-98D6-CC371EC4E5B7}" type="presParOf" srcId="{3BF5E4D9-CA58-454E-B3B1-A30A7AEB4EEE}" destId="{76DD4ED2-3AE8-4725-B7B1-EDD468568F79}" srcOrd="0" destOrd="0" presId="urn:microsoft.com/office/officeart/2011/layout/CircleProcess"/>
    <dgm:cxn modelId="{0D0ECF56-4369-4D7F-A36E-FB87981A0EC8}" type="presParOf" srcId="{859B24F2-37DD-43A8-95D7-7269CBDBD6C1}" destId="{2EE2716C-1E29-4827-A3B9-5A0E9CF21B05}" srcOrd="1" destOrd="0" presId="urn:microsoft.com/office/officeart/2011/layout/CircleProcess"/>
    <dgm:cxn modelId="{0138CA30-10B1-485F-A8D6-8FB5A5B8A128}" type="presParOf" srcId="{2EE2716C-1E29-4827-A3B9-5A0E9CF21B05}" destId="{92BA1877-17D4-4837-8869-0921E5BAFC76}" srcOrd="0" destOrd="0" presId="urn:microsoft.com/office/officeart/2011/layout/CircleProcess"/>
    <dgm:cxn modelId="{7D12C7D9-0012-416D-BF21-D1D5A6F32138}" type="presParOf" srcId="{859B24F2-37DD-43A8-95D7-7269CBDBD6C1}" destId="{0E12D65F-5BF2-47F0-B14D-12503E3EC930}" srcOrd="2" destOrd="0" presId="urn:microsoft.com/office/officeart/2011/layout/CircleProcess"/>
    <dgm:cxn modelId="{A7C32EEA-56B5-4EC7-9C28-6BE2440FFA7D}" type="presParOf" srcId="{859B24F2-37DD-43A8-95D7-7269CBDBD6C1}" destId="{0C7C73F5-01A6-4540-8D7F-527691467435}" srcOrd="3" destOrd="0" presId="urn:microsoft.com/office/officeart/2011/layout/CircleProcess"/>
    <dgm:cxn modelId="{8B9F6D67-1A16-44E0-8320-B582C75C62A3}" type="presParOf" srcId="{0C7C73F5-01A6-4540-8D7F-527691467435}" destId="{74FBC960-CA52-49F8-8576-5AD6AD942201}" srcOrd="0" destOrd="0" presId="urn:microsoft.com/office/officeart/2011/layout/CircleProcess"/>
    <dgm:cxn modelId="{C6BD4618-A96B-490A-BF89-9DA42BE42118}" type="presParOf" srcId="{859B24F2-37DD-43A8-95D7-7269CBDBD6C1}" destId="{0785F444-B15D-4716-9115-02CA3F29B53E}" srcOrd="4" destOrd="0" presId="urn:microsoft.com/office/officeart/2011/layout/CircleProcess"/>
    <dgm:cxn modelId="{640F7F04-681A-4DBD-8C9D-B8ACBF3E3B33}" type="presParOf" srcId="{0785F444-B15D-4716-9115-02CA3F29B53E}" destId="{86108519-E0FC-4BA8-BDC6-BFECCE88C68B}" srcOrd="0" destOrd="0" presId="urn:microsoft.com/office/officeart/2011/layout/CircleProcess"/>
    <dgm:cxn modelId="{106D40DB-72A6-4E4A-8614-8E91D2BCF986}" type="presParOf" srcId="{859B24F2-37DD-43A8-95D7-7269CBDBD6C1}" destId="{9861E4EC-9CD2-4963-98C1-2A9A130CF37D}" srcOrd="5" destOrd="0" presId="urn:microsoft.com/office/officeart/2011/layout/CircleProcess"/>
    <dgm:cxn modelId="{3E3EF257-4C86-412F-8C50-31AEEEECE6A3}" type="presParOf" srcId="{859B24F2-37DD-43A8-95D7-7269CBDBD6C1}" destId="{2381587C-368A-411F-ACFA-5FE997B2DD4F}" srcOrd="6" destOrd="0" presId="urn:microsoft.com/office/officeart/2011/layout/CircleProcess"/>
    <dgm:cxn modelId="{8F80FE21-4454-4E6E-880C-33A9018F6434}" type="presParOf" srcId="{2381587C-368A-411F-ACFA-5FE997B2DD4F}" destId="{B98D0D2A-30D3-45FD-89EF-8C7777393988}" srcOrd="0" destOrd="0" presId="urn:microsoft.com/office/officeart/2011/layout/CircleProcess"/>
    <dgm:cxn modelId="{4C23E47E-490E-4796-8904-4CCD1FF55425}" type="presParOf" srcId="{859B24F2-37DD-43A8-95D7-7269CBDBD6C1}" destId="{9461BD81-AE62-4AE6-9F9D-96BA401193CB}" srcOrd="7" destOrd="0" presId="urn:microsoft.com/office/officeart/2011/layout/CircleProcess"/>
    <dgm:cxn modelId="{8BA09814-8C63-4FE1-A400-EC0402A784ED}" type="presParOf" srcId="{9461BD81-AE62-4AE6-9F9D-96BA401193CB}" destId="{7A41FFF5-D57F-4565-A227-CBB902B5CA54}" srcOrd="0" destOrd="0" presId="urn:microsoft.com/office/officeart/2011/layout/CircleProcess"/>
    <dgm:cxn modelId="{4A0DA259-20D0-4B61-8436-88C1ECDD7EAF}" type="presParOf" srcId="{859B24F2-37DD-43A8-95D7-7269CBDBD6C1}" destId="{29AA6548-683F-420A-8D03-5202431D938D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10B2A6-FBCC-44F4-BBD2-1B2C0C00612E}">
      <dsp:nvSpPr>
        <dsp:cNvPr id="0" name=""/>
        <dsp:cNvSpPr/>
      </dsp:nvSpPr>
      <dsp:spPr>
        <a:xfrm>
          <a:off x="1346" y="0"/>
          <a:ext cx="5251074" cy="367823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9394" tIns="330200" rIns="409394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i="1" kern="1200" dirty="0"/>
            <a:t>Noun- </a:t>
          </a:r>
          <a:r>
            <a:rPr lang="en-US" sz="2600" kern="1200" dirty="0"/>
            <a:t>a mixture that consists largely of decayed organic matter and is used for fertilizing and conditioning land</a:t>
          </a:r>
        </a:p>
      </dsp:txBody>
      <dsp:txXfrm>
        <a:off x="1346" y="1397730"/>
        <a:ext cx="5251074" cy="2206942"/>
      </dsp:txXfrm>
    </dsp:sp>
    <dsp:sp modelId="{E54D72E8-6ED2-4984-BB13-8447D34463F6}">
      <dsp:nvSpPr>
        <dsp:cNvPr id="0" name=""/>
        <dsp:cNvSpPr/>
      </dsp:nvSpPr>
      <dsp:spPr>
        <a:xfrm>
          <a:off x="2075148" y="367823"/>
          <a:ext cx="1103471" cy="110347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31" tIns="12700" rIns="86031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2236748" y="529423"/>
        <a:ext cx="780271" cy="780271"/>
      </dsp:txXfrm>
    </dsp:sp>
    <dsp:sp modelId="{C598A4CC-E5A6-4214-BF02-72A5B3C56448}">
      <dsp:nvSpPr>
        <dsp:cNvPr id="0" name=""/>
        <dsp:cNvSpPr/>
      </dsp:nvSpPr>
      <dsp:spPr>
        <a:xfrm>
          <a:off x="1346" y="3678166"/>
          <a:ext cx="5251074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EFB990-95CF-4974-A9FF-68E1C1C71228}">
      <dsp:nvSpPr>
        <dsp:cNvPr id="0" name=""/>
        <dsp:cNvSpPr/>
      </dsp:nvSpPr>
      <dsp:spPr>
        <a:xfrm>
          <a:off x="5777528" y="0"/>
          <a:ext cx="5251074" cy="3678238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9394" tIns="330200" rIns="409394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i="1" kern="1200" dirty="0"/>
            <a:t>Verb-</a:t>
          </a:r>
          <a:r>
            <a:rPr lang="en-US" sz="2600" kern="1200" dirty="0"/>
            <a:t> to convert (a material, such as plant debris) to compost</a:t>
          </a:r>
        </a:p>
      </dsp:txBody>
      <dsp:txXfrm>
        <a:off x="5777528" y="1397730"/>
        <a:ext cx="5251074" cy="2206942"/>
      </dsp:txXfrm>
    </dsp:sp>
    <dsp:sp modelId="{21D15221-CF83-4949-8EFB-D1C2EEAF45C7}">
      <dsp:nvSpPr>
        <dsp:cNvPr id="0" name=""/>
        <dsp:cNvSpPr/>
      </dsp:nvSpPr>
      <dsp:spPr>
        <a:xfrm>
          <a:off x="7851330" y="367823"/>
          <a:ext cx="1103471" cy="110347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31" tIns="12700" rIns="86031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8012930" y="529423"/>
        <a:ext cx="780271" cy="780271"/>
      </dsp:txXfrm>
    </dsp:sp>
    <dsp:sp modelId="{DDAC84D7-C701-4065-B336-134C31C1EFE1}">
      <dsp:nvSpPr>
        <dsp:cNvPr id="0" name=""/>
        <dsp:cNvSpPr/>
      </dsp:nvSpPr>
      <dsp:spPr>
        <a:xfrm>
          <a:off x="5777528" y="3678166"/>
          <a:ext cx="5251074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805531-B442-43F4-AB23-CA9CE23A9F82}">
      <dsp:nvSpPr>
        <dsp:cNvPr id="0" name=""/>
        <dsp:cNvSpPr/>
      </dsp:nvSpPr>
      <dsp:spPr>
        <a:xfrm>
          <a:off x="0" y="1314758"/>
          <a:ext cx="1673651" cy="16276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“Waste” </a:t>
          </a:r>
        </a:p>
      </dsp:txBody>
      <dsp:txXfrm>
        <a:off x="245101" y="1553118"/>
        <a:ext cx="1183449" cy="1150907"/>
      </dsp:txXfrm>
    </dsp:sp>
    <dsp:sp modelId="{E81122F5-B920-469F-88D1-5F9D3EE16482}">
      <dsp:nvSpPr>
        <dsp:cNvPr id="0" name=""/>
        <dsp:cNvSpPr/>
      </dsp:nvSpPr>
      <dsp:spPr>
        <a:xfrm>
          <a:off x="1754429" y="1817683"/>
          <a:ext cx="570872" cy="570872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/>
        </a:p>
      </dsp:txBody>
      <dsp:txXfrm>
        <a:off x="1830098" y="2035984"/>
        <a:ext cx="419534" cy="134270"/>
      </dsp:txXfrm>
    </dsp:sp>
    <dsp:sp modelId="{88287A2A-3FC2-4667-B684-D53A279491F3}">
      <dsp:nvSpPr>
        <dsp:cNvPr id="0" name=""/>
        <dsp:cNvSpPr/>
      </dsp:nvSpPr>
      <dsp:spPr>
        <a:xfrm>
          <a:off x="2405225" y="1289305"/>
          <a:ext cx="1673651" cy="16276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Heat</a:t>
          </a:r>
        </a:p>
      </dsp:txBody>
      <dsp:txXfrm>
        <a:off x="2650326" y="1527665"/>
        <a:ext cx="1183449" cy="1150907"/>
      </dsp:txXfrm>
    </dsp:sp>
    <dsp:sp modelId="{0F6E2C86-EA77-4FAD-B976-0FE9CA7F27B4}">
      <dsp:nvSpPr>
        <dsp:cNvPr id="0" name=""/>
        <dsp:cNvSpPr/>
      </dsp:nvSpPr>
      <dsp:spPr>
        <a:xfrm>
          <a:off x="4158799" y="1817683"/>
          <a:ext cx="570872" cy="570872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/>
        </a:p>
      </dsp:txBody>
      <dsp:txXfrm>
        <a:off x="4234468" y="2035984"/>
        <a:ext cx="419534" cy="134270"/>
      </dsp:txXfrm>
    </dsp:sp>
    <dsp:sp modelId="{EE2505CB-D2F0-4C4F-95BC-9B1AEC586A79}">
      <dsp:nvSpPr>
        <dsp:cNvPr id="0" name=""/>
        <dsp:cNvSpPr/>
      </dsp:nvSpPr>
      <dsp:spPr>
        <a:xfrm>
          <a:off x="4809594" y="1289305"/>
          <a:ext cx="1673651" cy="16276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Moisture</a:t>
          </a:r>
        </a:p>
      </dsp:txBody>
      <dsp:txXfrm>
        <a:off x="5054695" y="1527665"/>
        <a:ext cx="1183449" cy="1150907"/>
      </dsp:txXfrm>
    </dsp:sp>
    <dsp:sp modelId="{78E6A75E-73B6-4FAB-BF1F-696FFC9BF6A6}">
      <dsp:nvSpPr>
        <dsp:cNvPr id="0" name=""/>
        <dsp:cNvSpPr/>
      </dsp:nvSpPr>
      <dsp:spPr>
        <a:xfrm>
          <a:off x="6563168" y="1817683"/>
          <a:ext cx="570872" cy="570872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/>
        </a:p>
      </dsp:txBody>
      <dsp:txXfrm>
        <a:off x="6638837" y="2035984"/>
        <a:ext cx="419534" cy="134270"/>
      </dsp:txXfrm>
    </dsp:sp>
    <dsp:sp modelId="{23B08D0C-6C55-4439-804F-197E1EB29DB7}">
      <dsp:nvSpPr>
        <dsp:cNvPr id="0" name=""/>
        <dsp:cNvSpPr/>
      </dsp:nvSpPr>
      <dsp:spPr>
        <a:xfrm>
          <a:off x="7213963" y="1289305"/>
          <a:ext cx="1673651" cy="16276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Oxygen</a:t>
          </a:r>
        </a:p>
      </dsp:txBody>
      <dsp:txXfrm>
        <a:off x="7459064" y="1527665"/>
        <a:ext cx="1183449" cy="1150907"/>
      </dsp:txXfrm>
    </dsp:sp>
    <dsp:sp modelId="{5AEDD56D-9DE9-4EE8-B065-7A7DEBE39DD3}">
      <dsp:nvSpPr>
        <dsp:cNvPr id="0" name=""/>
        <dsp:cNvSpPr/>
      </dsp:nvSpPr>
      <dsp:spPr>
        <a:xfrm>
          <a:off x="8967537" y="1817683"/>
          <a:ext cx="570872" cy="570872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/>
        </a:p>
      </dsp:txBody>
      <dsp:txXfrm>
        <a:off x="9043206" y="1935283"/>
        <a:ext cx="419534" cy="335672"/>
      </dsp:txXfrm>
    </dsp:sp>
    <dsp:sp modelId="{2C363B34-EF91-4748-AEF3-AAF77FD23E07}">
      <dsp:nvSpPr>
        <dsp:cNvPr id="0" name=""/>
        <dsp:cNvSpPr/>
      </dsp:nvSpPr>
      <dsp:spPr>
        <a:xfrm>
          <a:off x="9618332" y="1289305"/>
          <a:ext cx="1673651" cy="16276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Compost</a:t>
          </a:r>
        </a:p>
      </dsp:txBody>
      <dsp:txXfrm>
        <a:off x="9863433" y="1527665"/>
        <a:ext cx="1183449" cy="11509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D4ED2-3AE8-4725-B7B1-EDD468568F79}">
      <dsp:nvSpPr>
        <dsp:cNvPr id="0" name=""/>
        <dsp:cNvSpPr/>
      </dsp:nvSpPr>
      <dsp:spPr>
        <a:xfrm>
          <a:off x="7586109" y="1143067"/>
          <a:ext cx="3027957" cy="30285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BA1877-17D4-4837-8869-0921E5BAFC76}">
      <dsp:nvSpPr>
        <dsp:cNvPr id="0" name=""/>
        <dsp:cNvSpPr/>
      </dsp:nvSpPr>
      <dsp:spPr>
        <a:xfrm>
          <a:off x="7686646" y="1244035"/>
          <a:ext cx="2826882" cy="28265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Sun Exposure</a:t>
          </a:r>
        </a:p>
      </dsp:txBody>
      <dsp:txXfrm>
        <a:off x="8090768" y="1647909"/>
        <a:ext cx="2018638" cy="2018834"/>
      </dsp:txXfrm>
    </dsp:sp>
    <dsp:sp modelId="{74FBC960-CA52-49F8-8576-5AD6AD942201}">
      <dsp:nvSpPr>
        <dsp:cNvPr id="0" name=""/>
        <dsp:cNvSpPr/>
      </dsp:nvSpPr>
      <dsp:spPr>
        <a:xfrm rot="2700000">
          <a:off x="4460274" y="1146728"/>
          <a:ext cx="3020664" cy="3020664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108519-E0FC-4BA8-BDC6-BFECCE88C68B}">
      <dsp:nvSpPr>
        <dsp:cNvPr id="0" name=""/>
        <dsp:cNvSpPr/>
      </dsp:nvSpPr>
      <dsp:spPr>
        <a:xfrm>
          <a:off x="4557165" y="1244035"/>
          <a:ext cx="2826882" cy="28265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Turning</a:t>
          </a:r>
        </a:p>
      </dsp:txBody>
      <dsp:txXfrm>
        <a:off x="4961287" y="1647909"/>
        <a:ext cx="2018638" cy="2018834"/>
      </dsp:txXfrm>
    </dsp:sp>
    <dsp:sp modelId="{B98D0D2A-30D3-45FD-89EF-8C7777393988}">
      <dsp:nvSpPr>
        <dsp:cNvPr id="0" name=""/>
        <dsp:cNvSpPr/>
      </dsp:nvSpPr>
      <dsp:spPr>
        <a:xfrm rot="2700000">
          <a:off x="1330793" y="1146728"/>
          <a:ext cx="3020664" cy="3020664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41FFF5-D57F-4565-A227-CBB902B5CA54}">
      <dsp:nvSpPr>
        <dsp:cNvPr id="0" name=""/>
        <dsp:cNvSpPr/>
      </dsp:nvSpPr>
      <dsp:spPr>
        <a:xfrm>
          <a:off x="1427684" y="1244035"/>
          <a:ext cx="2826882" cy="28265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Capacity</a:t>
          </a:r>
        </a:p>
      </dsp:txBody>
      <dsp:txXfrm>
        <a:off x="1831806" y="1647909"/>
        <a:ext cx="2018638" cy="20188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11-15T01:22:06.92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0 498,'6'0,"36"-4,17-1,4 0,-5 1,-6-3,-7-1,-7 2,-3-3,-4-3,-2 0,0 2,0-2,0 2,-5-1,3-4,3 1,1 3,1 0,-1 1,0-2,0 2,-5-3,-3-2,1 2,-5-2,1 2,-4-1,1 2,-3-1,-4-3,2 2,-1-1,3 2,-2 0,-2-3,-3-3,-3-1,-2-2,-1-2,-1 4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43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70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58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07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75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38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5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0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83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03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83783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Compost 101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Anna Duncan </a:t>
            </a:r>
          </a:p>
        </p:txBody>
      </p:sp>
      <p:pic>
        <p:nvPicPr>
          <p:cNvPr id="1026" name="Picture 2" descr="Image result for cute earthwo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797" y="4119942"/>
            <a:ext cx="2659761" cy="132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350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99F183-99EE-4B1F-BA64-21A0792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83A767-5AFC-40D0-A72C-09036EA17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262CAC-6BC8-43F9-9113-770A2772F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AA2CCB6-DFD2-41CD-96FE-0140B7935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8AD8FBB-D832-4741-BBC7-3C6FA6A2FB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B94989-F40F-4744-9484-5900206FB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9"/>
            <a:ext cx="7498616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9243" y="1419225"/>
            <a:ext cx="6798608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How much worm food do we throw away every day?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7EF05BD-1890-4E7B-96B5-9840DFC22A00}"/>
              </a:ext>
            </a:extLst>
          </p:cNvPr>
          <p:cNvGrpSpPr/>
          <p:nvPr/>
        </p:nvGrpSpPr>
        <p:grpSpPr>
          <a:xfrm>
            <a:off x="812128" y="2840477"/>
            <a:ext cx="2988192" cy="1414816"/>
            <a:chOff x="812128" y="2840477"/>
            <a:chExt cx="2988192" cy="1414816"/>
          </a:xfrm>
        </p:grpSpPr>
        <p:pic>
          <p:nvPicPr>
            <p:cNvPr id="5" name="Picture 2" descr="Image result for cute earthworm">
              <a:extLst>
                <a:ext uri="{FF2B5EF4-FFF2-40B4-BE49-F238E27FC236}">
                  <a16:creationId xmlns:a16="http://schemas.microsoft.com/office/drawing/2014/main" id="{3DBCF3EF-F332-4C3C-B97D-0A5D546425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2128" y="2840477"/>
              <a:ext cx="2988192" cy="1414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AE18AFA-D8C1-441D-869D-96E3C14172F6}"/>
                </a:ext>
              </a:extLst>
            </p:cNvPr>
            <p:cNvSpPr/>
            <p:nvPr/>
          </p:nvSpPr>
          <p:spPr>
            <a:xfrm>
              <a:off x="892255" y="3395083"/>
              <a:ext cx="245882" cy="220022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9963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Become more aware of the value of household “waste”. </a:t>
            </a:r>
          </a:p>
          <a:p>
            <a:r>
              <a:rPr lang="en-US" sz="2800" dirty="0"/>
              <a:t>Define compost. </a:t>
            </a:r>
          </a:p>
          <a:p>
            <a:r>
              <a:rPr lang="en-US" sz="2800" dirty="0"/>
              <a:t>Understand what can and cannot be added to a compost pile. </a:t>
            </a:r>
          </a:p>
          <a:p>
            <a:r>
              <a:rPr lang="en-US" sz="2800" dirty="0"/>
              <a:t>Be able to start a compost pile. </a:t>
            </a:r>
          </a:p>
        </p:txBody>
      </p:sp>
    </p:spTree>
    <p:extLst>
      <p:ext uri="{BB962C8B-B14F-4D97-AF65-F5344CB8AC3E}">
        <p14:creationId xmlns:p14="http://schemas.microsoft.com/office/powerpoint/2010/main" val="151503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rgbClr val="FFFEFF"/>
                </a:solidFill>
              </a:rPr>
              <a:t>What is compost? </a:t>
            </a: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0A51EF8E-8B4F-4FB9-93B0-22F13F4444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0302227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0" name="TextBox 59">
            <a:extLst>
              <a:ext uri="{FF2B5EF4-FFF2-40B4-BE49-F238E27FC236}">
                <a16:creationId xmlns:a16="http://schemas.microsoft.com/office/drawing/2014/main" id="{9B16904A-4EB3-4F0A-AAB3-8AF431B37422}"/>
              </a:ext>
            </a:extLst>
          </p:cNvPr>
          <p:cNvSpPr txBox="1"/>
          <p:nvPr/>
        </p:nvSpPr>
        <p:spPr>
          <a:xfrm>
            <a:off x="579120" y="5989320"/>
            <a:ext cx="1103376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-Merriam-Webster Dictionary </a:t>
            </a:r>
          </a:p>
        </p:txBody>
      </p:sp>
    </p:spTree>
    <p:extLst>
      <p:ext uri="{BB962C8B-B14F-4D97-AF65-F5344CB8AC3E}">
        <p14:creationId xmlns:p14="http://schemas.microsoft.com/office/powerpoint/2010/main" val="140576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Simple formula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8545288"/>
              </p:ext>
            </p:extLst>
          </p:nvPr>
        </p:nvGraphicFramePr>
        <p:xfrm>
          <a:off x="438912" y="1965960"/>
          <a:ext cx="11292840" cy="4206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606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 can go in the compost?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3600" dirty="0"/>
              <a:t>In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Leaves</a:t>
            </a:r>
          </a:p>
          <a:p>
            <a:r>
              <a:rPr lang="en-US" sz="2400" dirty="0"/>
              <a:t>Raw vegetable stems, leaves, and scraps</a:t>
            </a:r>
          </a:p>
          <a:p>
            <a:r>
              <a:rPr lang="en-US" sz="2400" dirty="0"/>
              <a:t>Fruit peels</a:t>
            </a:r>
          </a:p>
          <a:p>
            <a:r>
              <a:rPr lang="en-US" sz="2400" dirty="0"/>
              <a:t>Egg shells</a:t>
            </a:r>
          </a:p>
          <a:p>
            <a:r>
              <a:rPr lang="en-US" sz="2400" dirty="0"/>
              <a:t>Coffee grounds</a:t>
            </a:r>
          </a:p>
          <a:p>
            <a:r>
              <a:rPr lang="en-US" sz="2400" dirty="0"/>
              <a:t>Grass clippings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z="3600" dirty="0"/>
              <a:t>Out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Cooking oil</a:t>
            </a:r>
          </a:p>
          <a:p>
            <a:r>
              <a:rPr lang="en-US" sz="2400" dirty="0"/>
              <a:t>Diseased plant material</a:t>
            </a:r>
          </a:p>
          <a:p>
            <a:r>
              <a:rPr lang="en-US" sz="2400" dirty="0"/>
              <a:t>Meat/ Dairy</a:t>
            </a:r>
          </a:p>
          <a:p>
            <a:r>
              <a:rPr lang="en-US" sz="2400" dirty="0"/>
              <a:t>Seeds</a:t>
            </a:r>
          </a:p>
          <a:p>
            <a:r>
              <a:rPr lang="en-US" sz="2400" dirty="0"/>
              <a:t>Animal Waste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3655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Green vs brown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87218" y="2369764"/>
            <a:ext cx="5087075" cy="536005"/>
          </a:xfrm>
          <a:solidFill>
            <a:srgbClr val="92D050"/>
          </a:solidFill>
        </p:spPr>
        <p:txBody>
          <a:bodyPr/>
          <a:lstStyle/>
          <a:p>
            <a:r>
              <a:rPr lang="en-US" sz="3200" dirty="0">
                <a:solidFill>
                  <a:schemeClr val="bg1"/>
                </a:solidFill>
              </a:rPr>
              <a:t>Provide Nitrogen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81192" y="3246092"/>
            <a:ext cx="5393100" cy="2934999"/>
          </a:xfrm>
        </p:spPr>
        <p:txBody>
          <a:bodyPr>
            <a:normAutofit/>
          </a:bodyPr>
          <a:lstStyle/>
          <a:p>
            <a:r>
              <a:rPr lang="en-US" sz="2400" dirty="0"/>
              <a:t>Food Scraps</a:t>
            </a:r>
          </a:p>
          <a:p>
            <a:r>
              <a:rPr lang="en-US" sz="2400" dirty="0"/>
              <a:t>Fresh Grass Clippings</a:t>
            </a:r>
          </a:p>
          <a:p>
            <a:r>
              <a:rPr lang="en-US" sz="2400" dirty="0"/>
              <a:t>Coffee Grounds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523734" y="2369764"/>
            <a:ext cx="5087073" cy="553373"/>
          </a:xfrm>
          <a:solidFill>
            <a:schemeClr val="accent6">
              <a:lumMod val="75000"/>
            </a:schemeClr>
          </a:solidFill>
        </p:spPr>
        <p:txBody>
          <a:bodyPr/>
          <a:lstStyle/>
          <a:p>
            <a:r>
              <a:rPr lang="en-US" sz="3200" dirty="0">
                <a:solidFill>
                  <a:schemeClr val="bg1"/>
                </a:solidFill>
              </a:rPr>
              <a:t>Provide Carbon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6217707" y="3246092"/>
            <a:ext cx="5393100" cy="2934999"/>
          </a:xfrm>
        </p:spPr>
        <p:txBody>
          <a:bodyPr>
            <a:normAutofit/>
          </a:bodyPr>
          <a:lstStyle/>
          <a:p>
            <a:pPr>
              <a:buClr>
                <a:schemeClr val="accent6"/>
              </a:buClr>
            </a:pPr>
            <a:r>
              <a:rPr lang="en-US" sz="2400" dirty="0"/>
              <a:t>Dried Leaves</a:t>
            </a:r>
          </a:p>
          <a:p>
            <a:pPr>
              <a:buClr>
                <a:schemeClr val="accent6"/>
              </a:buClr>
            </a:pPr>
            <a:r>
              <a:rPr lang="en-US" sz="2400" dirty="0"/>
              <a:t>Tea Bags</a:t>
            </a:r>
          </a:p>
          <a:p>
            <a:pPr>
              <a:buClr>
                <a:schemeClr val="accent6"/>
              </a:buClr>
            </a:pPr>
            <a:r>
              <a:rPr lang="en-US" sz="2400" dirty="0"/>
              <a:t>Coffee Filters</a:t>
            </a:r>
          </a:p>
          <a:p>
            <a:r>
              <a:rPr lang="en-US" sz="2400" dirty="0"/>
              <a:t>Cardboard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3182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Heat, Moisture,  and Oxygen </a:t>
            </a:r>
          </a:p>
        </p:txBody>
      </p:sp>
    </p:spTree>
    <p:extLst>
      <p:ext uri="{BB962C8B-B14F-4D97-AF65-F5344CB8AC3E}">
        <p14:creationId xmlns:p14="http://schemas.microsoft.com/office/powerpoint/2010/main" val="157281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But,  why? </a:t>
            </a:r>
          </a:p>
        </p:txBody>
      </p:sp>
      <p:pic>
        <p:nvPicPr>
          <p:cNvPr id="4" name="Picture 2" descr="Image result for cute earthwo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773" y="4476558"/>
            <a:ext cx="2659761" cy="132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7717536" y="4718304"/>
            <a:ext cx="91440" cy="17373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717536" y="4686300"/>
            <a:ext cx="64008" cy="64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538595" y="3362861"/>
            <a:ext cx="10515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  <a:latin typeface="Arial Black" panose="020B0A040201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5338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499B3-2172-4300-83D4-D954F7BD4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Better soils &amp; less waste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57D08-7152-4BFC-8075-72922BD6D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Improved Drainage</a:t>
            </a:r>
          </a:p>
          <a:p>
            <a:r>
              <a:rPr lang="en-US" sz="2800" dirty="0"/>
              <a:t>Improved Soil Texture</a:t>
            </a:r>
          </a:p>
          <a:p>
            <a:r>
              <a:rPr lang="en-US" sz="2800" dirty="0"/>
              <a:t>Added Nutrients</a:t>
            </a:r>
          </a:p>
          <a:p>
            <a:r>
              <a:rPr lang="en-US" sz="2800" dirty="0"/>
              <a:t>Less Waste in Landfills </a:t>
            </a:r>
          </a:p>
        </p:txBody>
      </p:sp>
    </p:spTree>
    <p:extLst>
      <p:ext uri="{BB962C8B-B14F-4D97-AF65-F5344CB8AC3E}">
        <p14:creationId xmlns:p14="http://schemas.microsoft.com/office/powerpoint/2010/main" val="97144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8E515-7C5A-4A4F-9B18-16C7493DE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 Compost bins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55D0481-1BEC-4837-A314-788F43CD82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3942669"/>
              </p:ext>
            </p:extLst>
          </p:nvPr>
        </p:nvGraphicFramePr>
        <p:xfrm>
          <a:off x="422166" y="1543878"/>
          <a:ext cx="11319260" cy="5314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099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lutions to Common Composting Problems - The Happy Housewife ...">
            <a:extLst>
              <a:ext uri="{FF2B5EF4-FFF2-40B4-BE49-F238E27FC236}">
                <a16:creationId xmlns:a16="http://schemas.microsoft.com/office/drawing/2014/main" id="{E31BBB2C-68C5-4D20-9AF0-108EB16E8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73" y="1013058"/>
            <a:ext cx="4381500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IY Outdoor Compost Bin - How to Build a Compost Bin for Your Home">
            <a:extLst>
              <a:ext uri="{FF2B5EF4-FFF2-40B4-BE49-F238E27FC236}">
                <a16:creationId xmlns:a16="http://schemas.microsoft.com/office/drawing/2014/main" id="{3521AD70-CCFB-4D87-AF1D-AAC5DF56B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734" y="3429000"/>
            <a:ext cx="4572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🥇10 Best Compost Tumblers to Buy in (July 2020) - Buyer's Guide">
            <a:extLst>
              <a:ext uri="{FF2B5EF4-FFF2-40B4-BE49-F238E27FC236}">
                <a16:creationId xmlns:a16="http://schemas.microsoft.com/office/drawing/2014/main" id="{13FA9048-4756-4F7E-85D4-7D08617CF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734" y="1013058"/>
            <a:ext cx="4052544" cy="3377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66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02A5C-DE67-49BD-B239-05E0335C1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Get started!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E286C-A194-490B-941A-11B32B0AA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Decide on a bin or pile style. </a:t>
            </a:r>
          </a:p>
          <a:p>
            <a:r>
              <a:rPr lang="en-US" sz="2800" dirty="0"/>
              <a:t>Start collecting “waste”. </a:t>
            </a:r>
          </a:p>
          <a:p>
            <a:r>
              <a:rPr lang="en-US" sz="2800" dirty="0"/>
              <a:t>Wait. </a:t>
            </a:r>
          </a:p>
        </p:txBody>
      </p:sp>
    </p:spTree>
    <p:extLst>
      <p:ext uri="{BB962C8B-B14F-4D97-AF65-F5344CB8AC3E}">
        <p14:creationId xmlns:p14="http://schemas.microsoft.com/office/powerpoint/2010/main" val="259972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99F183-99EE-4B1F-BA64-21A0792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83A767-5AFC-40D0-A72C-09036EA17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262CAC-6BC8-43F9-9113-770A2772F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A2CCB6-DFD2-41CD-96FE-0140B7935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A225C9B-755F-4F91-9681-5E07AFAA7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2CD2CD-6CF3-4EE9-A24A-A41D45DCF9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73A8D9-D7E0-46A7-8762-DA57D290D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Thank you!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E30B051-49C8-4727-B856-2DFB82BECBEC}"/>
              </a:ext>
            </a:extLst>
          </p:cNvPr>
          <p:cNvGrpSpPr/>
          <p:nvPr/>
        </p:nvGrpSpPr>
        <p:grpSpPr>
          <a:xfrm>
            <a:off x="1391478" y="2445094"/>
            <a:ext cx="5316366" cy="2120000"/>
            <a:chOff x="931166" y="1946365"/>
            <a:chExt cx="6518800" cy="3259400"/>
          </a:xfrm>
        </p:grpSpPr>
        <p:pic>
          <p:nvPicPr>
            <p:cNvPr id="3" name="Picture 2" descr="Image result for cute earthworm">
              <a:extLst>
                <a:ext uri="{FF2B5EF4-FFF2-40B4-BE49-F238E27FC236}">
                  <a16:creationId xmlns:a16="http://schemas.microsoft.com/office/drawing/2014/main" id="{C2495D9A-3D02-46A9-8A28-E4E0AF7363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166" y="1946365"/>
              <a:ext cx="6518800" cy="3259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FCC07242-98A8-4E5E-865A-9D8987D4188F}"/>
                </a:ext>
              </a:extLst>
            </p:cNvPr>
            <p:cNvSpPr/>
            <p:nvPr/>
          </p:nvSpPr>
          <p:spPr>
            <a:xfrm>
              <a:off x="1121119" y="3085765"/>
              <a:ext cx="696685" cy="542806"/>
            </a:xfrm>
            <a:prstGeom prst="ellipse">
              <a:avLst/>
            </a:prstGeom>
            <a:solidFill>
              <a:srgbClr val="E1A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1587917-EADE-453B-AC2C-7CD9DB7C2E1E}"/>
                    </a:ext>
                  </a:extLst>
                </p14:cNvPr>
                <p14:cNvContentPartPr/>
                <p14:nvPr/>
              </p14:nvContentPartPr>
              <p14:xfrm>
                <a:off x="1152751" y="3196242"/>
                <a:ext cx="452160" cy="2761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1587917-EADE-453B-AC2C-7CD9DB7C2E1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141712" y="3182408"/>
                  <a:ext cx="473797" cy="303234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0171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366658"/>
      </a:accent1>
      <a:accent2>
        <a:srgbClr val="8CB64A"/>
      </a:accent2>
      <a:accent3>
        <a:srgbClr val="88D5A9"/>
      </a:accent3>
      <a:accent4>
        <a:srgbClr val="969FA7"/>
      </a:accent4>
      <a:accent5>
        <a:srgbClr val="E8A844"/>
      </a:accent5>
      <a:accent6>
        <a:srgbClr val="A1561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4BEC0EAF-CF86-4D49-B83B-56CC62D3CFF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277</TotalTime>
  <Words>214</Words>
  <Application>Microsoft Office PowerPoint</Application>
  <PresentationFormat>Widescreen</PresentationFormat>
  <Paragraphs>61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 Black</vt:lpstr>
      <vt:lpstr>Gill Sans MT</vt:lpstr>
      <vt:lpstr>Wingdings 2</vt:lpstr>
      <vt:lpstr>Dividend</vt:lpstr>
      <vt:lpstr>Compost 101 </vt:lpstr>
      <vt:lpstr>How much worm food do we throw away every day? </vt:lpstr>
      <vt:lpstr>Objectives</vt:lpstr>
      <vt:lpstr>What is compost? </vt:lpstr>
      <vt:lpstr>Simple formula</vt:lpstr>
      <vt:lpstr>What can go in the compost? </vt:lpstr>
      <vt:lpstr>Green vs brown</vt:lpstr>
      <vt:lpstr>Heat, Moisture,  and Oxygen </vt:lpstr>
      <vt:lpstr>But,  why? </vt:lpstr>
      <vt:lpstr>Better soils &amp; less waste</vt:lpstr>
      <vt:lpstr> Compost bins</vt:lpstr>
      <vt:lpstr>PowerPoint Presentation</vt:lpstr>
      <vt:lpstr>Get started!</vt:lpstr>
      <vt:lpstr>Thank you!</vt:lpstr>
    </vt:vector>
  </TitlesOfParts>
  <Company>University of Tennessee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Compost 101</dc:title>
  <dc:creator>Duncan, Anna</dc:creator>
  <cp:lastModifiedBy>Duncan, Anna</cp:lastModifiedBy>
  <cp:revision>40</cp:revision>
  <dcterms:created xsi:type="dcterms:W3CDTF">2018-11-14T20:18:35Z</dcterms:created>
  <dcterms:modified xsi:type="dcterms:W3CDTF">2020-08-05T00:19:16Z</dcterms:modified>
</cp:coreProperties>
</file>